
<file path=[Content_Types].xml><?xml version="1.0" encoding="utf-8"?>
<Types xmlns="http://schemas.openxmlformats.org/package/2006/content-types">
  <Default Extension="fntdata" ContentType="application/x-fontdata"/>
  <Default Extension="glb" ContentType="model/gltf.binary"/>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7"/>
  </p:notesMasterIdLst>
  <p:sldIdLst>
    <p:sldId id="256" r:id="rId2"/>
    <p:sldId id="257" r:id="rId3"/>
    <p:sldId id="264" r:id="rId4"/>
    <p:sldId id="286" r:id="rId5"/>
    <p:sldId id="287" r:id="rId6"/>
    <p:sldId id="288" r:id="rId7"/>
    <p:sldId id="289" r:id="rId8"/>
    <p:sldId id="290" r:id="rId9"/>
    <p:sldId id="291" r:id="rId10"/>
    <p:sldId id="267" r:id="rId11"/>
    <p:sldId id="292" r:id="rId12"/>
    <p:sldId id="311" r:id="rId13"/>
    <p:sldId id="293" r:id="rId14"/>
    <p:sldId id="261" r:id="rId15"/>
    <p:sldId id="274" r:id="rId16"/>
    <p:sldId id="263" r:id="rId17"/>
    <p:sldId id="262" r:id="rId18"/>
    <p:sldId id="276" r:id="rId19"/>
    <p:sldId id="277" r:id="rId20"/>
    <p:sldId id="278" r:id="rId21"/>
    <p:sldId id="279" r:id="rId22"/>
    <p:sldId id="280" r:id="rId23"/>
    <p:sldId id="281" r:id="rId24"/>
    <p:sldId id="282" r:id="rId25"/>
    <p:sldId id="283" r:id="rId26"/>
    <p:sldId id="284" r:id="rId27"/>
    <p:sldId id="285"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275" r:id="rId46"/>
  </p:sldIdLst>
  <p:sldSz cx="9144000" cy="5143500" type="screen16x9"/>
  <p:notesSz cx="6858000" cy="9144000"/>
  <p:embeddedFontLst>
    <p:embeddedFont>
      <p:font typeface="Nunito Light" pitchFamily="2" charset="0"/>
      <p:regular r:id="rId48"/>
      <p:italic r:id="rId49"/>
    </p:embeddedFont>
    <p:embeddedFont>
      <p:font typeface="Open Sans" panose="020B0606030504020204" pitchFamily="34" charset="0"/>
      <p:regular r:id="rId50"/>
      <p:bold r:id="rId51"/>
      <p:italic r:id="rId52"/>
      <p:boldItalic r:id="rId53"/>
    </p:embeddedFont>
    <p:embeddedFont>
      <p:font typeface="Sora" panose="020B0604020202020204" charset="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4F669AD-83B7-450B-8730-C887E6772912}">
  <a:tblStyle styleId="{D4F669AD-83B7-450B-8730-C887E677291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F0B6A62-2DF0-4ED1-B9C6-DA216262C9B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32" autoAdjust="0"/>
  </p:normalViewPr>
  <p:slideViewPr>
    <p:cSldViewPr snapToGrid="0">
      <p:cViewPr varScale="1">
        <p:scale>
          <a:sx n="90" d="100"/>
          <a:sy n="90" d="100"/>
        </p:scale>
        <p:origin x="816" y="7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7fa921f8d_0_1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7fa921f8d_0_1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
        <p:cNvGrpSpPr/>
        <p:nvPr/>
      </p:nvGrpSpPr>
      <p:grpSpPr>
        <a:xfrm>
          <a:off x="0" y="0"/>
          <a:ext cx="0" cy="0"/>
          <a:chOff x="0" y="0"/>
          <a:chExt cx="0" cy="0"/>
        </a:xfrm>
      </p:grpSpPr>
      <p:sp>
        <p:nvSpPr>
          <p:cNvPr id="1850" name="Google Shape;1850;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1" name="Google Shape;1851;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
        <p:cNvGrpSpPr/>
        <p:nvPr/>
      </p:nvGrpSpPr>
      <p:grpSpPr>
        <a:xfrm>
          <a:off x="0" y="0"/>
          <a:ext cx="0" cy="0"/>
          <a:chOff x="0" y="0"/>
          <a:chExt cx="0" cy="0"/>
        </a:xfrm>
      </p:grpSpPr>
      <p:sp>
        <p:nvSpPr>
          <p:cNvPr id="1850" name="Google Shape;1850;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1" name="Google Shape;1851;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2039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
        <p:cNvGrpSpPr/>
        <p:nvPr/>
      </p:nvGrpSpPr>
      <p:grpSpPr>
        <a:xfrm>
          <a:off x="0" y="0"/>
          <a:ext cx="0" cy="0"/>
          <a:chOff x="0" y="0"/>
          <a:chExt cx="0" cy="0"/>
        </a:xfrm>
      </p:grpSpPr>
      <p:sp>
        <p:nvSpPr>
          <p:cNvPr id="1850" name="Google Shape;1850;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1" name="Google Shape;1851;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289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
        <p:cNvGrpSpPr/>
        <p:nvPr/>
      </p:nvGrpSpPr>
      <p:grpSpPr>
        <a:xfrm>
          <a:off x="0" y="0"/>
          <a:ext cx="0" cy="0"/>
          <a:chOff x="0" y="0"/>
          <a:chExt cx="0" cy="0"/>
        </a:xfrm>
      </p:grpSpPr>
      <p:sp>
        <p:nvSpPr>
          <p:cNvPr id="1850" name="Google Shape;1850;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1" name="Google Shape;1851;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382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
        <p:cNvGrpSpPr/>
        <p:nvPr/>
      </p:nvGrpSpPr>
      <p:grpSpPr>
        <a:xfrm>
          <a:off x="0" y="0"/>
          <a:ext cx="0" cy="0"/>
          <a:chOff x="0" y="0"/>
          <a:chExt cx="0" cy="0"/>
        </a:xfrm>
      </p:grpSpPr>
      <p:sp>
        <p:nvSpPr>
          <p:cNvPr id="2098" name="Google Shape;2098;g184d99d1a72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9" name="Google Shape;2099;g184d99d1a72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438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490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156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803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055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498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4480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0819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932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7080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2042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9455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9889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069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0586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98995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563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791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9181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371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814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3825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6025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2842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0276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8861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3529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7083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0464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810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630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697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863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518850" y="392550"/>
            <a:ext cx="8106300" cy="4358400"/>
            <a:chOff x="518850" y="392550"/>
            <a:chExt cx="8106300" cy="4358400"/>
          </a:xfrm>
        </p:grpSpPr>
        <p:grpSp>
          <p:nvGrpSpPr>
            <p:cNvPr id="10" name="Google Shape;10;p2"/>
            <p:cNvGrpSpPr/>
            <p:nvPr/>
          </p:nvGrpSpPr>
          <p:grpSpPr>
            <a:xfrm>
              <a:off x="518850" y="392550"/>
              <a:ext cx="8106300" cy="396000"/>
              <a:chOff x="518850" y="385283"/>
              <a:chExt cx="8106300" cy="396000"/>
            </a:xfrm>
          </p:grpSpPr>
          <p:cxnSp>
            <p:nvCxnSpPr>
              <p:cNvPr id="11" name="Google Shape;11;p2"/>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3" name="Google Shape;13;p2"/>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4" name="Google Shape;14;p2"/>
            <p:cNvGrpSpPr/>
            <p:nvPr/>
          </p:nvGrpSpPr>
          <p:grpSpPr>
            <a:xfrm rot="10800000">
              <a:off x="518850" y="4354950"/>
              <a:ext cx="8106300" cy="396000"/>
              <a:chOff x="518850" y="385283"/>
              <a:chExt cx="8106300" cy="396000"/>
            </a:xfrm>
          </p:grpSpPr>
          <p:cxnSp>
            <p:nvCxnSpPr>
              <p:cNvPr id="15" name="Google Shape;15;p2"/>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7" name="Google Shape;17;p2"/>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8" name="Google Shape;18;p2"/>
          <p:cNvSpPr txBox="1">
            <a:spLocks noGrp="1"/>
          </p:cNvSpPr>
          <p:nvPr>
            <p:ph type="ctrTitle"/>
          </p:nvPr>
        </p:nvSpPr>
        <p:spPr>
          <a:xfrm>
            <a:off x="713225" y="1252927"/>
            <a:ext cx="4370100" cy="21513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9" name="Google Shape;19;p2"/>
          <p:cNvSpPr txBox="1">
            <a:spLocks noGrp="1"/>
          </p:cNvSpPr>
          <p:nvPr>
            <p:ph type="subTitle" idx="1"/>
          </p:nvPr>
        </p:nvSpPr>
        <p:spPr>
          <a:xfrm>
            <a:off x="713225" y="3414773"/>
            <a:ext cx="4370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4"/>
        <p:cNvGrpSpPr/>
        <p:nvPr/>
      </p:nvGrpSpPr>
      <p:grpSpPr>
        <a:xfrm>
          <a:off x="0" y="0"/>
          <a:ext cx="0" cy="0"/>
          <a:chOff x="0" y="0"/>
          <a:chExt cx="0" cy="0"/>
        </a:xfrm>
      </p:grpSpPr>
      <p:sp>
        <p:nvSpPr>
          <p:cNvPr id="175" name="Google Shape;175;p16"/>
          <p:cNvSpPr txBox="1">
            <a:spLocks noGrp="1"/>
          </p:cNvSpPr>
          <p:nvPr>
            <p:ph type="subTitle" idx="1"/>
          </p:nvPr>
        </p:nvSpPr>
        <p:spPr>
          <a:xfrm>
            <a:off x="2321755" y="17489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6" name="Google Shape;176;p16"/>
          <p:cNvSpPr txBox="1">
            <a:spLocks noGrp="1"/>
          </p:cNvSpPr>
          <p:nvPr>
            <p:ph type="subTitle" idx="2"/>
          </p:nvPr>
        </p:nvSpPr>
        <p:spPr>
          <a:xfrm>
            <a:off x="5614906" y="17489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16"/>
          <p:cNvSpPr txBox="1">
            <a:spLocks noGrp="1"/>
          </p:cNvSpPr>
          <p:nvPr>
            <p:ph type="subTitle" idx="3"/>
          </p:nvPr>
        </p:nvSpPr>
        <p:spPr>
          <a:xfrm>
            <a:off x="2321754" y="34094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16"/>
          <p:cNvSpPr txBox="1">
            <a:spLocks noGrp="1"/>
          </p:cNvSpPr>
          <p:nvPr>
            <p:ph type="subTitle" idx="4"/>
          </p:nvPr>
        </p:nvSpPr>
        <p:spPr>
          <a:xfrm>
            <a:off x="5614906" y="34094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16"/>
          <p:cNvSpPr txBox="1">
            <a:spLocks noGrp="1"/>
          </p:cNvSpPr>
          <p:nvPr>
            <p:ph type="subTitle" idx="5"/>
          </p:nvPr>
        </p:nvSpPr>
        <p:spPr>
          <a:xfrm>
            <a:off x="2321754" y="13793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0" name="Google Shape;180;p16"/>
          <p:cNvSpPr txBox="1">
            <a:spLocks noGrp="1"/>
          </p:cNvSpPr>
          <p:nvPr>
            <p:ph type="subTitle" idx="6"/>
          </p:nvPr>
        </p:nvSpPr>
        <p:spPr>
          <a:xfrm>
            <a:off x="2321754" y="30400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1" name="Google Shape;181;p16"/>
          <p:cNvSpPr txBox="1">
            <a:spLocks noGrp="1"/>
          </p:cNvSpPr>
          <p:nvPr>
            <p:ph type="subTitle" idx="7"/>
          </p:nvPr>
        </p:nvSpPr>
        <p:spPr>
          <a:xfrm>
            <a:off x="5614879" y="13793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2" name="Google Shape;182;p16"/>
          <p:cNvSpPr txBox="1">
            <a:spLocks noGrp="1"/>
          </p:cNvSpPr>
          <p:nvPr>
            <p:ph type="subTitle" idx="8"/>
          </p:nvPr>
        </p:nvSpPr>
        <p:spPr>
          <a:xfrm>
            <a:off x="5614879" y="30400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83" name="Google Shape;183;p16"/>
          <p:cNvGrpSpPr/>
          <p:nvPr/>
        </p:nvGrpSpPr>
        <p:grpSpPr>
          <a:xfrm>
            <a:off x="518850" y="392550"/>
            <a:ext cx="8106300" cy="4358400"/>
            <a:chOff x="518850" y="392550"/>
            <a:chExt cx="8106300" cy="4358400"/>
          </a:xfrm>
        </p:grpSpPr>
        <p:grpSp>
          <p:nvGrpSpPr>
            <p:cNvPr id="184" name="Google Shape;184;p16"/>
            <p:cNvGrpSpPr/>
            <p:nvPr/>
          </p:nvGrpSpPr>
          <p:grpSpPr>
            <a:xfrm>
              <a:off x="518850" y="392550"/>
              <a:ext cx="8106300" cy="396000"/>
              <a:chOff x="518850" y="385283"/>
              <a:chExt cx="8106300" cy="396000"/>
            </a:xfrm>
          </p:grpSpPr>
          <p:cxnSp>
            <p:nvCxnSpPr>
              <p:cNvPr id="185" name="Google Shape;185;p1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1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87" name="Google Shape;187;p1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88" name="Google Shape;188;p16"/>
            <p:cNvGrpSpPr/>
            <p:nvPr/>
          </p:nvGrpSpPr>
          <p:grpSpPr>
            <a:xfrm rot="10800000">
              <a:off x="518850" y="4354950"/>
              <a:ext cx="8106300" cy="396000"/>
              <a:chOff x="518850" y="385283"/>
              <a:chExt cx="8106300" cy="396000"/>
            </a:xfrm>
          </p:grpSpPr>
          <p:cxnSp>
            <p:nvCxnSpPr>
              <p:cNvPr id="189" name="Google Shape;189;p1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90" name="Google Shape;190;p1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91" name="Google Shape;191;p1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92" name="Google Shape;192;p16"/>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3"/>
        <p:cNvGrpSpPr/>
        <p:nvPr/>
      </p:nvGrpSpPr>
      <p:grpSpPr>
        <a:xfrm>
          <a:off x="0" y="0"/>
          <a:ext cx="0" cy="0"/>
          <a:chOff x="0" y="0"/>
          <a:chExt cx="0" cy="0"/>
        </a:xfrm>
      </p:grpSpPr>
      <p:sp>
        <p:nvSpPr>
          <p:cNvPr id="194" name="Google Shape;194;p17"/>
          <p:cNvSpPr txBox="1">
            <a:spLocks noGrp="1"/>
          </p:cNvSpPr>
          <p:nvPr>
            <p:ph type="subTitle" idx="1"/>
          </p:nvPr>
        </p:nvSpPr>
        <p:spPr>
          <a:xfrm>
            <a:off x="720000" y="1710171"/>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17"/>
          <p:cNvSpPr txBox="1">
            <a:spLocks noGrp="1"/>
          </p:cNvSpPr>
          <p:nvPr>
            <p:ph type="subTitle" idx="2"/>
          </p:nvPr>
        </p:nvSpPr>
        <p:spPr>
          <a:xfrm>
            <a:off x="3490950" y="1710149"/>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6" name="Google Shape;196;p17"/>
          <p:cNvSpPr txBox="1">
            <a:spLocks noGrp="1"/>
          </p:cNvSpPr>
          <p:nvPr>
            <p:ph type="subTitle" idx="3"/>
          </p:nvPr>
        </p:nvSpPr>
        <p:spPr>
          <a:xfrm>
            <a:off x="720000" y="3498800"/>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7" name="Google Shape;197;p17"/>
          <p:cNvSpPr txBox="1">
            <a:spLocks noGrp="1"/>
          </p:cNvSpPr>
          <p:nvPr>
            <p:ph type="subTitle" idx="4"/>
          </p:nvPr>
        </p:nvSpPr>
        <p:spPr>
          <a:xfrm>
            <a:off x="3490950" y="3498796"/>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8" name="Google Shape;198;p17"/>
          <p:cNvSpPr txBox="1">
            <a:spLocks noGrp="1"/>
          </p:cNvSpPr>
          <p:nvPr>
            <p:ph type="subTitle" idx="5"/>
          </p:nvPr>
        </p:nvSpPr>
        <p:spPr>
          <a:xfrm>
            <a:off x="6268669" y="1710149"/>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9" name="Google Shape;199;p17"/>
          <p:cNvSpPr txBox="1">
            <a:spLocks noGrp="1"/>
          </p:cNvSpPr>
          <p:nvPr>
            <p:ph type="subTitle" idx="6"/>
          </p:nvPr>
        </p:nvSpPr>
        <p:spPr>
          <a:xfrm>
            <a:off x="6268669" y="3498796"/>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17"/>
          <p:cNvSpPr txBox="1">
            <a:spLocks noGrp="1"/>
          </p:cNvSpPr>
          <p:nvPr>
            <p:ph type="subTitle" idx="7"/>
          </p:nvPr>
        </p:nvSpPr>
        <p:spPr>
          <a:xfrm>
            <a:off x="720000" y="1017725"/>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1" name="Google Shape;201;p17"/>
          <p:cNvSpPr txBox="1">
            <a:spLocks noGrp="1"/>
          </p:cNvSpPr>
          <p:nvPr>
            <p:ph type="subTitle" idx="8"/>
          </p:nvPr>
        </p:nvSpPr>
        <p:spPr>
          <a:xfrm>
            <a:off x="3490950" y="1017725"/>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2" name="Google Shape;202;p17"/>
          <p:cNvSpPr txBox="1">
            <a:spLocks noGrp="1"/>
          </p:cNvSpPr>
          <p:nvPr>
            <p:ph type="subTitle" idx="9"/>
          </p:nvPr>
        </p:nvSpPr>
        <p:spPr>
          <a:xfrm>
            <a:off x="6268669" y="1017725"/>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3" name="Google Shape;203;p17"/>
          <p:cNvSpPr txBox="1">
            <a:spLocks noGrp="1"/>
          </p:cNvSpPr>
          <p:nvPr>
            <p:ph type="subTitle" idx="13"/>
          </p:nvPr>
        </p:nvSpPr>
        <p:spPr>
          <a:xfrm>
            <a:off x="720000" y="2803097"/>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4" name="Google Shape;204;p17"/>
          <p:cNvSpPr txBox="1">
            <a:spLocks noGrp="1"/>
          </p:cNvSpPr>
          <p:nvPr>
            <p:ph type="subTitle" idx="14"/>
          </p:nvPr>
        </p:nvSpPr>
        <p:spPr>
          <a:xfrm>
            <a:off x="3490950" y="2803097"/>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5" name="Google Shape;205;p17"/>
          <p:cNvSpPr txBox="1">
            <a:spLocks noGrp="1"/>
          </p:cNvSpPr>
          <p:nvPr>
            <p:ph type="subTitle" idx="15"/>
          </p:nvPr>
        </p:nvSpPr>
        <p:spPr>
          <a:xfrm>
            <a:off x="6268669" y="2803097"/>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06" name="Google Shape;206;p17"/>
          <p:cNvGrpSpPr/>
          <p:nvPr/>
        </p:nvGrpSpPr>
        <p:grpSpPr>
          <a:xfrm>
            <a:off x="518850" y="392550"/>
            <a:ext cx="8106300" cy="4358400"/>
            <a:chOff x="518850" y="392550"/>
            <a:chExt cx="8106300" cy="4358400"/>
          </a:xfrm>
        </p:grpSpPr>
        <p:grpSp>
          <p:nvGrpSpPr>
            <p:cNvPr id="207" name="Google Shape;207;p17"/>
            <p:cNvGrpSpPr/>
            <p:nvPr/>
          </p:nvGrpSpPr>
          <p:grpSpPr>
            <a:xfrm>
              <a:off x="518850" y="392550"/>
              <a:ext cx="8106300" cy="396000"/>
              <a:chOff x="518850" y="385283"/>
              <a:chExt cx="8106300" cy="396000"/>
            </a:xfrm>
          </p:grpSpPr>
          <p:cxnSp>
            <p:nvCxnSpPr>
              <p:cNvPr id="208" name="Google Shape;208;p1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09" name="Google Shape;209;p1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10" name="Google Shape;210;p1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11" name="Google Shape;211;p17"/>
            <p:cNvGrpSpPr/>
            <p:nvPr/>
          </p:nvGrpSpPr>
          <p:grpSpPr>
            <a:xfrm rot="10800000">
              <a:off x="518850" y="4354950"/>
              <a:ext cx="8106300" cy="396000"/>
              <a:chOff x="518850" y="385283"/>
              <a:chExt cx="8106300" cy="396000"/>
            </a:xfrm>
          </p:grpSpPr>
          <p:cxnSp>
            <p:nvCxnSpPr>
              <p:cNvPr id="212" name="Google Shape;212;p1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13" name="Google Shape;213;p1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14" name="Google Shape;214;p1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215" name="Google Shape;215;p17"/>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sp>
        <p:nvSpPr>
          <p:cNvPr id="217" name="Google Shape;217;p18"/>
          <p:cNvSpPr txBox="1">
            <a:spLocks noGrp="1"/>
          </p:cNvSpPr>
          <p:nvPr>
            <p:ph type="title"/>
          </p:nvPr>
        </p:nvSpPr>
        <p:spPr>
          <a:xfrm>
            <a:off x="3982663" y="539500"/>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18"/>
          <p:cNvSpPr txBox="1">
            <a:spLocks noGrp="1"/>
          </p:cNvSpPr>
          <p:nvPr>
            <p:ph type="subTitle" idx="1"/>
          </p:nvPr>
        </p:nvSpPr>
        <p:spPr>
          <a:xfrm>
            <a:off x="3982625" y="1719925"/>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9" name="Google Shape;219;p18"/>
          <p:cNvSpPr txBox="1"/>
          <p:nvPr/>
        </p:nvSpPr>
        <p:spPr>
          <a:xfrm>
            <a:off x="3982500" y="3611950"/>
            <a:ext cx="4448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lang="en" sz="10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Open Sans"/>
                <a:ea typeface="Open Sans"/>
                <a:cs typeface="Open Sans"/>
                <a:sym typeface="Open Sans"/>
              </a:rPr>
              <a:t> </a:t>
            </a:r>
            <a:endParaRPr sz="1000" b="1" u="sng">
              <a:solidFill>
                <a:schemeClr val="dk1"/>
              </a:solidFill>
              <a:latin typeface="Open Sans"/>
              <a:ea typeface="Open Sans"/>
              <a:cs typeface="Open Sans"/>
              <a:sym typeface="Open Sans"/>
            </a:endParaRPr>
          </a:p>
        </p:txBody>
      </p:sp>
      <p:grpSp>
        <p:nvGrpSpPr>
          <p:cNvPr id="220" name="Google Shape;220;p18"/>
          <p:cNvGrpSpPr/>
          <p:nvPr/>
        </p:nvGrpSpPr>
        <p:grpSpPr>
          <a:xfrm>
            <a:off x="518850" y="392550"/>
            <a:ext cx="8106300" cy="4358400"/>
            <a:chOff x="518850" y="392550"/>
            <a:chExt cx="8106300" cy="4358400"/>
          </a:xfrm>
        </p:grpSpPr>
        <p:grpSp>
          <p:nvGrpSpPr>
            <p:cNvPr id="221" name="Google Shape;221;p18"/>
            <p:cNvGrpSpPr/>
            <p:nvPr/>
          </p:nvGrpSpPr>
          <p:grpSpPr>
            <a:xfrm>
              <a:off x="518850" y="392550"/>
              <a:ext cx="8106300" cy="396000"/>
              <a:chOff x="518850" y="385283"/>
              <a:chExt cx="8106300" cy="396000"/>
            </a:xfrm>
          </p:grpSpPr>
          <p:cxnSp>
            <p:nvCxnSpPr>
              <p:cNvPr id="222" name="Google Shape;222;p1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23" name="Google Shape;223;p1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24" name="Google Shape;224;p1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25" name="Google Shape;225;p18"/>
            <p:cNvGrpSpPr/>
            <p:nvPr/>
          </p:nvGrpSpPr>
          <p:grpSpPr>
            <a:xfrm rot="10800000">
              <a:off x="518850" y="4354950"/>
              <a:ext cx="8106300" cy="396000"/>
              <a:chOff x="518850" y="385283"/>
              <a:chExt cx="8106300" cy="396000"/>
            </a:xfrm>
          </p:grpSpPr>
          <p:cxnSp>
            <p:nvCxnSpPr>
              <p:cNvPr id="226" name="Google Shape;226;p1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27" name="Google Shape;227;p1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28" name="Google Shape;228;p1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9"/>
        <p:cNvGrpSpPr/>
        <p:nvPr/>
      </p:nvGrpSpPr>
      <p:grpSpPr>
        <a:xfrm>
          <a:off x="0" y="0"/>
          <a:ext cx="0" cy="0"/>
          <a:chOff x="0" y="0"/>
          <a:chExt cx="0" cy="0"/>
        </a:xfrm>
      </p:grpSpPr>
      <p:grpSp>
        <p:nvGrpSpPr>
          <p:cNvPr id="230" name="Google Shape;230;p19"/>
          <p:cNvGrpSpPr/>
          <p:nvPr/>
        </p:nvGrpSpPr>
        <p:grpSpPr>
          <a:xfrm>
            <a:off x="518850" y="392550"/>
            <a:ext cx="8106300" cy="4358400"/>
            <a:chOff x="518850" y="392550"/>
            <a:chExt cx="8106300" cy="4358400"/>
          </a:xfrm>
        </p:grpSpPr>
        <p:grpSp>
          <p:nvGrpSpPr>
            <p:cNvPr id="231" name="Google Shape;231;p19"/>
            <p:cNvGrpSpPr/>
            <p:nvPr/>
          </p:nvGrpSpPr>
          <p:grpSpPr>
            <a:xfrm>
              <a:off x="518850" y="392550"/>
              <a:ext cx="8106300" cy="396000"/>
              <a:chOff x="518850" y="385283"/>
              <a:chExt cx="8106300" cy="396000"/>
            </a:xfrm>
          </p:grpSpPr>
          <p:cxnSp>
            <p:nvCxnSpPr>
              <p:cNvPr id="232" name="Google Shape;232;p1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33" name="Google Shape;233;p1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34" name="Google Shape;234;p1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35" name="Google Shape;235;p19"/>
            <p:cNvGrpSpPr/>
            <p:nvPr/>
          </p:nvGrpSpPr>
          <p:grpSpPr>
            <a:xfrm rot="10800000">
              <a:off x="518850" y="4354950"/>
              <a:ext cx="8106300" cy="396000"/>
              <a:chOff x="518850" y="385283"/>
              <a:chExt cx="8106300" cy="396000"/>
            </a:xfrm>
          </p:grpSpPr>
          <p:cxnSp>
            <p:nvCxnSpPr>
              <p:cNvPr id="236" name="Google Shape;236;p1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1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38" name="Google Shape;238;p1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grpSp>
        <p:nvGrpSpPr>
          <p:cNvPr id="239" name="Google Shape;239;p19"/>
          <p:cNvGrpSpPr/>
          <p:nvPr/>
        </p:nvGrpSpPr>
        <p:grpSpPr>
          <a:xfrm>
            <a:off x="518845" y="755087"/>
            <a:ext cx="3381109" cy="3633336"/>
            <a:chOff x="1742895" y="795775"/>
            <a:chExt cx="3381109" cy="3633336"/>
          </a:xfrm>
        </p:grpSpPr>
        <p:sp>
          <p:nvSpPr>
            <p:cNvPr id="240" name="Google Shape;240;p19"/>
            <p:cNvSpPr/>
            <p:nvPr/>
          </p:nvSpPr>
          <p:spPr>
            <a:xfrm>
              <a:off x="1913656" y="3200832"/>
              <a:ext cx="38942" cy="38942"/>
            </a:xfrm>
            <a:custGeom>
              <a:avLst/>
              <a:gdLst/>
              <a:ahLst/>
              <a:cxnLst/>
              <a:rect l="l" t="t" r="r" b="b"/>
              <a:pathLst>
                <a:path w="660" h="660" extrusionOk="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9"/>
            <p:cNvSpPr/>
            <p:nvPr/>
          </p:nvSpPr>
          <p:spPr>
            <a:xfrm>
              <a:off x="1910411" y="3196997"/>
              <a:ext cx="46022" cy="46081"/>
            </a:xfrm>
            <a:custGeom>
              <a:avLst/>
              <a:gdLst/>
              <a:ahLst/>
              <a:cxnLst/>
              <a:rect l="l" t="t" r="r" b="b"/>
              <a:pathLst>
                <a:path w="780" h="781" extrusionOk="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19"/>
            <p:cNvGrpSpPr/>
            <p:nvPr/>
          </p:nvGrpSpPr>
          <p:grpSpPr>
            <a:xfrm>
              <a:off x="1742895" y="947116"/>
              <a:ext cx="1986215" cy="3269968"/>
              <a:chOff x="6934075" y="1778325"/>
              <a:chExt cx="689275" cy="1134775"/>
            </a:xfrm>
          </p:grpSpPr>
          <p:sp>
            <p:nvSpPr>
              <p:cNvPr id="243" name="Google Shape;243;p19"/>
              <p:cNvSpPr/>
              <p:nvPr/>
            </p:nvSpPr>
            <p:spPr>
              <a:xfrm>
                <a:off x="7486500" y="2665625"/>
                <a:ext cx="136850" cy="66125"/>
              </a:xfrm>
              <a:custGeom>
                <a:avLst/>
                <a:gdLst/>
                <a:ahLst/>
                <a:cxnLst/>
                <a:rect l="l" t="t" r="r" b="b"/>
                <a:pathLst>
                  <a:path w="5474" h="2645" extrusionOk="0">
                    <a:moveTo>
                      <a:pt x="5418" y="1"/>
                    </a:moveTo>
                    <a:cubicBezTo>
                      <a:pt x="5390" y="1"/>
                      <a:pt x="5363" y="28"/>
                      <a:pt x="5363" y="56"/>
                    </a:cubicBezTo>
                    <a:lnTo>
                      <a:pt x="5363" y="520"/>
                    </a:lnTo>
                    <a:cubicBezTo>
                      <a:pt x="5363" y="557"/>
                      <a:pt x="5390" y="576"/>
                      <a:pt x="5418" y="576"/>
                    </a:cubicBezTo>
                    <a:cubicBezTo>
                      <a:pt x="5446" y="576"/>
                      <a:pt x="5474" y="557"/>
                      <a:pt x="5474" y="520"/>
                    </a:cubicBezTo>
                    <a:lnTo>
                      <a:pt x="5474" y="56"/>
                    </a:lnTo>
                    <a:cubicBezTo>
                      <a:pt x="5474" y="28"/>
                      <a:pt x="5455" y="1"/>
                      <a:pt x="5418" y="1"/>
                    </a:cubicBezTo>
                    <a:close/>
                    <a:moveTo>
                      <a:pt x="5418" y="928"/>
                    </a:moveTo>
                    <a:cubicBezTo>
                      <a:pt x="5390" y="928"/>
                      <a:pt x="5363" y="956"/>
                      <a:pt x="5363" y="984"/>
                    </a:cubicBezTo>
                    <a:lnTo>
                      <a:pt x="5363" y="1448"/>
                    </a:lnTo>
                    <a:cubicBezTo>
                      <a:pt x="5363" y="1485"/>
                      <a:pt x="5390" y="1503"/>
                      <a:pt x="5418" y="1503"/>
                    </a:cubicBezTo>
                    <a:cubicBezTo>
                      <a:pt x="5446" y="1503"/>
                      <a:pt x="5474" y="1485"/>
                      <a:pt x="5474" y="1448"/>
                    </a:cubicBezTo>
                    <a:lnTo>
                      <a:pt x="5474" y="984"/>
                    </a:lnTo>
                    <a:cubicBezTo>
                      <a:pt x="5474" y="956"/>
                      <a:pt x="5455" y="928"/>
                      <a:pt x="5418" y="928"/>
                    </a:cubicBezTo>
                    <a:close/>
                    <a:moveTo>
                      <a:pt x="5418" y="1856"/>
                    </a:moveTo>
                    <a:cubicBezTo>
                      <a:pt x="5390" y="1856"/>
                      <a:pt x="5363" y="1884"/>
                      <a:pt x="5363" y="1912"/>
                    </a:cubicBezTo>
                    <a:lnTo>
                      <a:pt x="5363" y="2375"/>
                    </a:lnTo>
                    <a:cubicBezTo>
                      <a:pt x="5363" y="2413"/>
                      <a:pt x="5390" y="2431"/>
                      <a:pt x="5418" y="2431"/>
                    </a:cubicBezTo>
                    <a:cubicBezTo>
                      <a:pt x="5446" y="2431"/>
                      <a:pt x="5474" y="2413"/>
                      <a:pt x="5474" y="2375"/>
                    </a:cubicBezTo>
                    <a:lnTo>
                      <a:pt x="5474" y="1912"/>
                    </a:lnTo>
                    <a:cubicBezTo>
                      <a:pt x="5474" y="1884"/>
                      <a:pt x="5455" y="1856"/>
                      <a:pt x="5418" y="1856"/>
                    </a:cubicBezTo>
                    <a:close/>
                    <a:moveTo>
                      <a:pt x="56" y="2524"/>
                    </a:moveTo>
                    <a:cubicBezTo>
                      <a:pt x="28" y="2524"/>
                      <a:pt x="1" y="2552"/>
                      <a:pt x="1" y="2589"/>
                    </a:cubicBezTo>
                    <a:cubicBezTo>
                      <a:pt x="1" y="2617"/>
                      <a:pt x="28" y="2644"/>
                      <a:pt x="56" y="2644"/>
                    </a:cubicBezTo>
                    <a:lnTo>
                      <a:pt x="520" y="2644"/>
                    </a:lnTo>
                    <a:cubicBezTo>
                      <a:pt x="557" y="2644"/>
                      <a:pt x="585" y="2617"/>
                      <a:pt x="585" y="2589"/>
                    </a:cubicBezTo>
                    <a:cubicBezTo>
                      <a:pt x="585" y="2552"/>
                      <a:pt x="557" y="2524"/>
                      <a:pt x="520" y="2524"/>
                    </a:cubicBezTo>
                    <a:close/>
                    <a:moveTo>
                      <a:pt x="984" y="2524"/>
                    </a:moveTo>
                    <a:cubicBezTo>
                      <a:pt x="956" y="2524"/>
                      <a:pt x="928" y="2552"/>
                      <a:pt x="928" y="2589"/>
                    </a:cubicBezTo>
                    <a:cubicBezTo>
                      <a:pt x="928" y="2617"/>
                      <a:pt x="956" y="2644"/>
                      <a:pt x="984" y="2644"/>
                    </a:cubicBezTo>
                    <a:lnTo>
                      <a:pt x="1448" y="2644"/>
                    </a:lnTo>
                    <a:cubicBezTo>
                      <a:pt x="1485" y="2644"/>
                      <a:pt x="1513" y="2617"/>
                      <a:pt x="1513" y="2589"/>
                    </a:cubicBezTo>
                    <a:cubicBezTo>
                      <a:pt x="1513" y="2552"/>
                      <a:pt x="1485" y="2524"/>
                      <a:pt x="1448" y="2524"/>
                    </a:cubicBezTo>
                    <a:close/>
                    <a:moveTo>
                      <a:pt x="1912" y="2524"/>
                    </a:moveTo>
                    <a:cubicBezTo>
                      <a:pt x="1884" y="2524"/>
                      <a:pt x="1856" y="2552"/>
                      <a:pt x="1856" y="2589"/>
                    </a:cubicBezTo>
                    <a:cubicBezTo>
                      <a:pt x="1856" y="2617"/>
                      <a:pt x="1884" y="2644"/>
                      <a:pt x="1912" y="2644"/>
                    </a:cubicBezTo>
                    <a:lnTo>
                      <a:pt x="2375" y="2644"/>
                    </a:lnTo>
                    <a:cubicBezTo>
                      <a:pt x="2413" y="2644"/>
                      <a:pt x="2440" y="2617"/>
                      <a:pt x="2440" y="2589"/>
                    </a:cubicBezTo>
                    <a:cubicBezTo>
                      <a:pt x="2440" y="2552"/>
                      <a:pt x="2413" y="2524"/>
                      <a:pt x="2375" y="2524"/>
                    </a:cubicBezTo>
                    <a:close/>
                    <a:moveTo>
                      <a:pt x="2839" y="2524"/>
                    </a:moveTo>
                    <a:cubicBezTo>
                      <a:pt x="2812" y="2524"/>
                      <a:pt x="2784" y="2552"/>
                      <a:pt x="2784" y="2589"/>
                    </a:cubicBezTo>
                    <a:cubicBezTo>
                      <a:pt x="2784" y="2617"/>
                      <a:pt x="2812" y="2644"/>
                      <a:pt x="2839" y="2644"/>
                    </a:cubicBezTo>
                    <a:lnTo>
                      <a:pt x="3303" y="2644"/>
                    </a:lnTo>
                    <a:cubicBezTo>
                      <a:pt x="3340" y="2644"/>
                      <a:pt x="3368" y="2617"/>
                      <a:pt x="3368" y="2589"/>
                    </a:cubicBezTo>
                    <a:cubicBezTo>
                      <a:pt x="3368" y="2552"/>
                      <a:pt x="3340" y="2524"/>
                      <a:pt x="3303" y="2524"/>
                    </a:cubicBezTo>
                    <a:close/>
                    <a:moveTo>
                      <a:pt x="3767" y="2524"/>
                    </a:moveTo>
                    <a:cubicBezTo>
                      <a:pt x="3739" y="2524"/>
                      <a:pt x="3711" y="2552"/>
                      <a:pt x="3711" y="2589"/>
                    </a:cubicBezTo>
                    <a:cubicBezTo>
                      <a:pt x="3711" y="2617"/>
                      <a:pt x="3739" y="2644"/>
                      <a:pt x="3767" y="2644"/>
                    </a:cubicBezTo>
                    <a:lnTo>
                      <a:pt x="4231" y="2644"/>
                    </a:lnTo>
                    <a:cubicBezTo>
                      <a:pt x="4268" y="2644"/>
                      <a:pt x="4296" y="2617"/>
                      <a:pt x="4296" y="2589"/>
                    </a:cubicBezTo>
                    <a:cubicBezTo>
                      <a:pt x="4296" y="2552"/>
                      <a:pt x="4268" y="2524"/>
                      <a:pt x="4231" y="2524"/>
                    </a:cubicBezTo>
                    <a:close/>
                    <a:moveTo>
                      <a:pt x="4695" y="2524"/>
                    </a:moveTo>
                    <a:cubicBezTo>
                      <a:pt x="4667" y="2524"/>
                      <a:pt x="4639" y="2552"/>
                      <a:pt x="4639" y="2589"/>
                    </a:cubicBezTo>
                    <a:cubicBezTo>
                      <a:pt x="4639" y="2617"/>
                      <a:pt x="4667" y="2644"/>
                      <a:pt x="4695" y="2644"/>
                    </a:cubicBezTo>
                    <a:lnTo>
                      <a:pt x="5159" y="2644"/>
                    </a:lnTo>
                    <a:cubicBezTo>
                      <a:pt x="5196" y="2644"/>
                      <a:pt x="5223" y="2617"/>
                      <a:pt x="5223" y="2589"/>
                    </a:cubicBezTo>
                    <a:cubicBezTo>
                      <a:pt x="5223" y="2552"/>
                      <a:pt x="5196" y="2524"/>
                      <a:pt x="5159" y="25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7313500" y="2548975"/>
                <a:ext cx="85375" cy="41525"/>
              </a:xfrm>
              <a:custGeom>
                <a:avLst/>
                <a:gdLst/>
                <a:ahLst/>
                <a:cxnLst/>
                <a:rect l="l" t="t" r="r" b="b"/>
                <a:pathLst>
                  <a:path w="3415" h="1661" extrusionOk="0">
                    <a:moveTo>
                      <a:pt x="3358" y="0"/>
                    </a:moveTo>
                    <a:cubicBezTo>
                      <a:pt x="3321" y="0"/>
                      <a:pt x="3293" y="28"/>
                      <a:pt x="3293" y="65"/>
                    </a:cubicBezTo>
                    <a:lnTo>
                      <a:pt x="3293" y="260"/>
                    </a:lnTo>
                    <a:cubicBezTo>
                      <a:pt x="3293" y="297"/>
                      <a:pt x="3321" y="316"/>
                      <a:pt x="3358" y="316"/>
                    </a:cubicBezTo>
                    <a:cubicBezTo>
                      <a:pt x="3386" y="316"/>
                      <a:pt x="3414" y="297"/>
                      <a:pt x="3414" y="260"/>
                    </a:cubicBezTo>
                    <a:lnTo>
                      <a:pt x="3414" y="65"/>
                    </a:lnTo>
                    <a:cubicBezTo>
                      <a:pt x="3414" y="28"/>
                      <a:pt x="3386" y="0"/>
                      <a:pt x="3358" y="0"/>
                    </a:cubicBezTo>
                    <a:close/>
                    <a:moveTo>
                      <a:pt x="56" y="613"/>
                    </a:moveTo>
                    <a:cubicBezTo>
                      <a:pt x="28" y="613"/>
                      <a:pt x="0" y="641"/>
                      <a:pt x="0" y="668"/>
                    </a:cubicBezTo>
                    <a:lnTo>
                      <a:pt x="0" y="678"/>
                    </a:lnTo>
                    <a:cubicBezTo>
                      <a:pt x="0" y="706"/>
                      <a:pt x="28" y="733"/>
                      <a:pt x="56" y="733"/>
                    </a:cubicBezTo>
                    <a:lnTo>
                      <a:pt x="520" y="733"/>
                    </a:lnTo>
                    <a:cubicBezTo>
                      <a:pt x="548" y="733"/>
                      <a:pt x="575" y="706"/>
                      <a:pt x="575" y="668"/>
                    </a:cubicBezTo>
                    <a:cubicBezTo>
                      <a:pt x="575" y="641"/>
                      <a:pt x="548" y="613"/>
                      <a:pt x="520" y="613"/>
                    </a:cubicBezTo>
                    <a:close/>
                    <a:moveTo>
                      <a:pt x="984" y="613"/>
                    </a:moveTo>
                    <a:cubicBezTo>
                      <a:pt x="946" y="613"/>
                      <a:pt x="928" y="641"/>
                      <a:pt x="928" y="668"/>
                    </a:cubicBezTo>
                    <a:cubicBezTo>
                      <a:pt x="928" y="706"/>
                      <a:pt x="946" y="733"/>
                      <a:pt x="984" y="733"/>
                    </a:cubicBezTo>
                    <a:lnTo>
                      <a:pt x="1447" y="733"/>
                    </a:lnTo>
                    <a:cubicBezTo>
                      <a:pt x="1475" y="733"/>
                      <a:pt x="1503" y="706"/>
                      <a:pt x="1503" y="668"/>
                    </a:cubicBezTo>
                    <a:cubicBezTo>
                      <a:pt x="1503" y="641"/>
                      <a:pt x="1475" y="613"/>
                      <a:pt x="1447" y="613"/>
                    </a:cubicBezTo>
                    <a:close/>
                    <a:moveTo>
                      <a:pt x="1911" y="613"/>
                    </a:moveTo>
                    <a:cubicBezTo>
                      <a:pt x="1874" y="613"/>
                      <a:pt x="1856" y="641"/>
                      <a:pt x="1856" y="668"/>
                    </a:cubicBezTo>
                    <a:cubicBezTo>
                      <a:pt x="1856" y="706"/>
                      <a:pt x="1874" y="733"/>
                      <a:pt x="1911" y="733"/>
                    </a:cubicBezTo>
                    <a:lnTo>
                      <a:pt x="2375" y="733"/>
                    </a:lnTo>
                    <a:cubicBezTo>
                      <a:pt x="2403" y="733"/>
                      <a:pt x="2431" y="706"/>
                      <a:pt x="2431" y="668"/>
                    </a:cubicBezTo>
                    <a:cubicBezTo>
                      <a:pt x="2431" y="641"/>
                      <a:pt x="2403" y="613"/>
                      <a:pt x="2375" y="613"/>
                    </a:cubicBezTo>
                    <a:close/>
                    <a:moveTo>
                      <a:pt x="2839" y="613"/>
                    </a:moveTo>
                    <a:cubicBezTo>
                      <a:pt x="2802" y="613"/>
                      <a:pt x="2783" y="641"/>
                      <a:pt x="2783" y="668"/>
                    </a:cubicBezTo>
                    <a:cubicBezTo>
                      <a:pt x="2783" y="706"/>
                      <a:pt x="2802" y="733"/>
                      <a:pt x="2839" y="733"/>
                    </a:cubicBezTo>
                    <a:lnTo>
                      <a:pt x="3303" y="733"/>
                    </a:lnTo>
                    <a:cubicBezTo>
                      <a:pt x="3331" y="733"/>
                      <a:pt x="3358" y="706"/>
                      <a:pt x="3358" y="668"/>
                    </a:cubicBezTo>
                    <a:cubicBezTo>
                      <a:pt x="3358" y="641"/>
                      <a:pt x="3331" y="613"/>
                      <a:pt x="3303" y="613"/>
                    </a:cubicBezTo>
                    <a:close/>
                    <a:moveTo>
                      <a:pt x="56" y="1086"/>
                    </a:moveTo>
                    <a:cubicBezTo>
                      <a:pt x="28" y="1086"/>
                      <a:pt x="0" y="1104"/>
                      <a:pt x="0" y="1142"/>
                    </a:cubicBezTo>
                    <a:lnTo>
                      <a:pt x="0" y="1605"/>
                    </a:lnTo>
                    <a:cubicBezTo>
                      <a:pt x="0" y="1633"/>
                      <a:pt x="28" y="1661"/>
                      <a:pt x="56" y="1661"/>
                    </a:cubicBezTo>
                    <a:cubicBezTo>
                      <a:pt x="93" y="1661"/>
                      <a:pt x="121" y="1633"/>
                      <a:pt x="121" y="1605"/>
                    </a:cubicBezTo>
                    <a:lnTo>
                      <a:pt x="121" y="1142"/>
                    </a:lnTo>
                    <a:cubicBezTo>
                      <a:pt x="121" y="1104"/>
                      <a:pt x="93" y="1086"/>
                      <a:pt x="56" y="10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7252725" y="2143825"/>
                <a:ext cx="207600" cy="156800"/>
              </a:xfrm>
              <a:custGeom>
                <a:avLst/>
                <a:gdLst/>
                <a:ahLst/>
                <a:cxnLst/>
                <a:rect l="l" t="t" r="r" b="b"/>
                <a:pathLst>
                  <a:path w="8304" h="6272" extrusionOk="0">
                    <a:moveTo>
                      <a:pt x="56" y="0"/>
                    </a:moveTo>
                    <a:cubicBezTo>
                      <a:pt x="29" y="0"/>
                      <a:pt x="1" y="28"/>
                      <a:pt x="1" y="56"/>
                    </a:cubicBezTo>
                    <a:lnTo>
                      <a:pt x="1" y="520"/>
                    </a:lnTo>
                    <a:cubicBezTo>
                      <a:pt x="1" y="557"/>
                      <a:pt x="29" y="575"/>
                      <a:pt x="56" y="575"/>
                    </a:cubicBezTo>
                    <a:cubicBezTo>
                      <a:pt x="94" y="575"/>
                      <a:pt x="112" y="557"/>
                      <a:pt x="112" y="520"/>
                    </a:cubicBezTo>
                    <a:lnTo>
                      <a:pt x="112" y="56"/>
                    </a:lnTo>
                    <a:cubicBezTo>
                      <a:pt x="112" y="28"/>
                      <a:pt x="94" y="0"/>
                      <a:pt x="56" y="0"/>
                    </a:cubicBezTo>
                    <a:close/>
                    <a:moveTo>
                      <a:pt x="56" y="928"/>
                    </a:moveTo>
                    <a:cubicBezTo>
                      <a:pt x="29" y="928"/>
                      <a:pt x="1" y="956"/>
                      <a:pt x="1" y="984"/>
                    </a:cubicBezTo>
                    <a:lnTo>
                      <a:pt x="1" y="1447"/>
                    </a:lnTo>
                    <a:cubicBezTo>
                      <a:pt x="1" y="1484"/>
                      <a:pt x="29" y="1503"/>
                      <a:pt x="56" y="1503"/>
                    </a:cubicBezTo>
                    <a:cubicBezTo>
                      <a:pt x="94" y="1503"/>
                      <a:pt x="112" y="1484"/>
                      <a:pt x="112" y="1447"/>
                    </a:cubicBezTo>
                    <a:lnTo>
                      <a:pt x="112" y="984"/>
                    </a:lnTo>
                    <a:cubicBezTo>
                      <a:pt x="112" y="956"/>
                      <a:pt x="94" y="928"/>
                      <a:pt x="56" y="928"/>
                    </a:cubicBezTo>
                    <a:close/>
                    <a:moveTo>
                      <a:pt x="56" y="1856"/>
                    </a:moveTo>
                    <a:cubicBezTo>
                      <a:pt x="29" y="1856"/>
                      <a:pt x="1" y="1883"/>
                      <a:pt x="1" y="1911"/>
                    </a:cubicBezTo>
                    <a:lnTo>
                      <a:pt x="1" y="2375"/>
                    </a:lnTo>
                    <a:cubicBezTo>
                      <a:pt x="1" y="2412"/>
                      <a:pt x="29" y="2431"/>
                      <a:pt x="56" y="2431"/>
                    </a:cubicBezTo>
                    <a:cubicBezTo>
                      <a:pt x="94" y="2431"/>
                      <a:pt x="112" y="2412"/>
                      <a:pt x="112" y="2375"/>
                    </a:cubicBezTo>
                    <a:lnTo>
                      <a:pt x="112" y="1911"/>
                    </a:lnTo>
                    <a:cubicBezTo>
                      <a:pt x="112" y="1883"/>
                      <a:pt x="94" y="1856"/>
                      <a:pt x="56" y="1856"/>
                    </a:cubicBezTo>
                    <a:close/>
                    <a:moveTo>
                      <a:pt x="66" y="2774"/>
                    </a:moveTo>
                    <a:cubicBezTo>
                      <a:pt x="29" y="2774"/>
                      <a:pt x="10" y="2802"/>
                      <a:pt x="10" y="2830"/>
                    </a:cubicBezTo>
                    <a:cubicBezTo>
                      <a:pt x="10" y="2867"/>
                      <a:pt x="29" y="2895"/>
                      <a:pt x="66" y="2895"/>
                    </a:cubicBezTo>
                    <a:lnTo>
                      <a:pt x="530" y="2895"/>
                    </a:lnTo>
                    <a:cubicBezTo>
                      <a:pt x="557" y="2895"/>
                      <a:pt x="585" y="2867"/>
                      <a:pt x="585" y="2830"/>
                    </a:cubicBezTo>
                    <a:cubicBezTo>
                      <a:pt x="585" y="2802"/>
                      <a:pt x="557" y="2774"/>
                      <a:pt x="530" y="2774"/>
                    </a:cubicBezTo>
                    <a:close/>
                    <a:moveTo>
                      <a:pt x="993" y="2774"/>
                    </a:moveTo>
                    <a:cubicBezTo>
                      <a:pt x="956" y="2774"/>
                      <a:pt x="938" y="2802"/>
                      <a:pt x="938" y="2830"/>
                    </a:cubicBezTo>
                    <a:cubicBezTo>
                      <a:pt x="938" y="2867"/>
                      <a:pt x="956" y="2895"/>
                      <a:pt x="993" y="2895"/>
                    </a:cubicBezTo>
                    <a:lnTo>
                      <a:pt x="1457" y="2895"/>
                    </a:lnTo>
                    <a:cubicBezTo>
                      <a:pt x="1485" y="2895"/>
                      <a:pt x="1513" y="2867"/>
                      <a:pt x="1513" y="2830"/>
                    </a:cubicBezTo>
                    <a:cubicBezTo>
                      <a:pt x="1513" y="2802"/>
                      <a:pt x="1485" y="2774"/>
                      <a:pt x="1457" y="2774"/>
                    </a:cubicBezTo>
                    <a:close/>
                    <a:moveTo>
                      <a:pt x="1921" y="2774"/>
                    </a:moveTo>
                    <a:cubicBezTo>
                      <a:pt x="1884" y="2774"/>
                      <a:pt x="1865" y="2802"/>
                      <a:pt x="1865" y="2830"/>
                    </a:cubicBezTo>
                    <a:cubicBezTo>
                      <a:pt x="1865" y="2867"/>
                      <a:pt x="1884" y="2895"/>
                      <a:pt x="1921" y="2895"/>
                    </a:cubicBezTo>
                    <a:lnTo>
                      <a:pt x="2385" y="2895"/>
                    </a:lnTo>
                    <a:cubicBezTo>
                      <a:pt x="2413" y="2895"/>
                      <a:pt x="2441" y="2867"/>
                      <a:pt x="2441" y="2830"/>
                    </a:cubicBezTo>
                    <a:cubicBezTo>
                      <a:pt x="2441" y="2802"/>
                      <a:pt x="2413" y="2774"/>
                      <a:pt x="2385" y="2774"/>
                    </a:cubicBezTo>
                    <a:close/>
                    <a:moveTo>
                      <a:pt x="2849" y="2774"/>
                    </a:moveTo>
                    <a:cubicBezTo>
                      <a:pt x="2812" y="2774"/>
                      <a:pt x="2793" y="2802"/>
                      <a:pt x="2793" y="2830"/>
                    </a:cubicBezTo>
                    <a:cubicBezTo>
                      <a:pt x="2793" y="2867"/>
                      <a:pt x="2812" y="2895"/>
                      <a:pt x="2849" y="2895"/>
                    </a:cubicBezTo>
                    <a:lnTo>
                      <a:pt x="3313" y="2895"/>
                    </a:lnTo>
                    <a:cubicBezTo>
                      <a:pt x="3340" y="2895"/>
                      <a:pt x="3368" y="2867"/>
                      <a:pt x="3368" y="2830"/>
                    </a:cubicBezTo>
                    <a:cubicBezTo>
                      <a:pt x="3368" y="2802"/>
                      <a:pt x="3340" y="2774"/>
                      <a:pt x="3313" y="2774"/>
                    </a:cubicBezTo>
                    <a:close/>
                    <a:moveTo>
                      <a:pt x="3776" y="2774"/>
                    </a:moveTo>
                    <a:cubicBezTo>
                      <a:pt x="3739" y="2774"/>
                      <a:pt x="3721" y="2802"/>
                      <a:pt x="3721" y="2830"/>
                    </a:cubicBezTo>
                    <a:cubicBezTo>
                      <a:pt x="3721" y="2867"/>
                      <a:pt x="3739" y="2895"/>
                      <a:pt x="3776" y="2895"/>
                    </a:cubicBezTo>
                    <a:lnTo>
                      <a:pt x="4240" y="2895"/>
                    </a:lnTo>
                    <a:cubicBezTo>
                      <a:pt x="4268" y="2895"/>
                      <a:pt x="4296" y="2867"/>
                      <a:pt x="4296" y="2830"/>
                    </a:cubicBezTo>
                    <a:cubicBezTo>
                      <a:pt x="4296" y="2802"/>
                      <a:pt x="4268" y="2774"/>
                      <a:pt x="4240" y="2774"/>
                    </a:cubicBezTo>
                    <a:close/>
                    <a:moveTo>
                      <a:pt x="4704" y="2774"/>
                    </a:moveTo>
                    <a:cubicBezTo>
                      <a:pt x="4667" y="2774"/>
                      <a:pt x="4648" y="2802"/>
                      <a:pt x="4648" y="2830"/>
                    </a:cubicBezTo>
                    <a:cubicBezTo>
                      <a:pt x="4648" y="2867"/>
                      <a:pt x="4667" y="2895"/>
                      <a:pt x="4704" y="2895"/>
                    </a:cubicBezTo>
                    <a:lnTo>
                      <a:pt x="5168" y="2895"/>
                    </a:lnTo>
                    <a:cubicBezTo>
                      <a:pt x="5196" y="2895"/>
                      <a:pt x="5224" y="2867"/>
                      <a:pt x="5224" y="2830"/>
                    </a:cubicBezTo>
                    <a:cubicBezTo>
                      <a:pt x="5224" y="2802"/>
                      <a:pt x="5196" y="2774"/>
                      <a:pt x="5168" y="2774"/>
                    </a:cubicBezTo>
                    <a:close/>
                    <a:moveTo>
                      <a:pt x="5632" y="2774"/>
                    </a:moveTo>
                    <a:cubicBezTo>
                      <a:pt x="5595" y="2774"/>
                      <a:pt x="5576" y="2802"/>
                      <a:pt x="5576" y="2830"/>
                    </a:cubicBezTo>
                    <a:cubicBezTo>
                      <a:pt x="5576" y="2867"/>
                      <a:pt x="5595" y="2895"/>
                      <a:pt x="5632" y="2895"/>
                    </a:cubicBezTo>
                    <a:lnTo>
                      <a:pt x="6096" y="2895"/>
                    </a:lnTo>
                    <a:cubicBezTo>
                      <a:pt x="6123" y="2895"/>
                      <a:pt x="6151" y="2867"/>
                      <a:pt x="6151" y="2830"/>
                    </a:cubicBezTo>
                    <a:cubicBezTo>
                      <a:pt x="6151" y="2802"/>
                      <a:pt x="6123" y="2774"/>
                      <a:pt x="6096" y="2774"/>
                    </a:cubicBezTo>
                    <a:close/>
                    <a:moveTo>
                      <a:pt x="6559" y="2774"/>
                    </a:moveTo>
                    <a:cubicBezTo>
                      <a:pt x="6522" y="2774"/>
                      <a:pt x="6504" y="2802"/>
                      <a:pt x="6504" y="2830"/>
                    </a:cubicBezTo>
                    <a:cubicBezTo>
                      <a:pt x="6504" y="2867"/>
                      <a:pt x="6522" y="2895"/>
                      <a:pt x="6559" y="2895"/>
                    </a:cubicBezTo>
                    <a:lnTo>
                      <a:pt x="7023" y="2895"/>
                    </a:lnTo>
                    <a:cubicBezTo>
                      <a:pt x="7051" y="2895"/>
                      <a:pt x="7079" y="2867"/>
                      <a:pt x="7079" y="2830"/>
                    </a:cubicBezTo>
                    <a:cubicBezTo>
                      <a:pt x="7079" y="2802"/>
                      <a:pt x="7051" y="2774"/>
                      <a:pt x="7023" y="2774"/>
                    </a:cubicBezTo>
                    <a:close/>
                    <a:moveTo>
                      <a:pt x="7487" y="2774"/>
                    </a:moveTo>
                    <a:cubicBezTo>
                      <a:pt x="7450" y="2774"/>
                      <a:pt x="7431" y="2802"/>
                      <a:pt x="7431" y="2830"/>
                    </a:cubicBezTo>
                    <a:cubicBezTo>
                      <a:pt x="7431" y="2867"/>
                      <a:pt x="7450" y="2895"/>
                      <a:pt x="7487" y="2895"/>
                    </a:cubicBezTo>
                    <a:lnTo>
                      <a:pt x="7951" y="2895"/>
                    </a:lnTo>
                    <a:cubicBezTo>
                      <a:pt x="7979" y="2895"/>
                      <a:pt x="8007" y="2867"/>
                      <a:pt x="8007" y="2830"/>
                    </a:cubicBezTo>
                    <a:cubicBezTo>
                      <a:pt x="8007" y="2802"/>
                      <a:pt x="7979" y="2774"/>
                      <a:pt x="7951" y="2774"/>
                    </a:cubicBezTo>
                    <a:close/>
                    <a:moveTo>
                      <a:pt x="8248" y="2941"/>
                    </a:moveTo>
                    <a:cubicBezTo>
                      <a:pt x="8211" y="2941"/>
                      <a:pt x="8183" y="2969"/>
                      <a:pt x="8183" y="3006"/>
                    </a:cubicBezTo>
                    <a:lnTo>
                      <a:pt x="8183" y="3470"/>
                    </a:lnTo>
                    <a:cubicBezTo>
                      <a:pt x="8183" y="3497"/>
                      <a:pt x="8211" y="3525"/>
                      <a:pt x="8248" y="3525"/>
                    </a:cubicBezTo>
                    <a:cubicBezTo>
                      <a:pt x="8276" y="3525"/>
                      <a:pt x="8303" y="3497"/>
                      <a:pt x="8303" y="3470"/>
                    </a:cubicBezTo>
                    <a:lnTo>
                      <a:pt x="8303" y="3006"/>
                    </a:lnTo>
                    <a:cubicBezTo>
                      <a:pt x="8303" y="2969"/>
                      <a:pt x="8276" y="2941"/>
                      <a:pt x="8248" y="2941"/>
                    </a:cubicBezTo>
                    <a:close/>
                    <a:moveTo>
                      <a:pt x="8248" y="3869"/>
                    </a:moveTo>
                    <a:cubicBezTo>
                      <a:pt x="8211" y="3869"/>
                      <a:pt x="8183" y="3896"/>
                      <a:pt x="8183" y="3933"/>
                    </a:cubicBezTo>
                    <a:lnTo>
                      <a:pt x="8183" y="4397"/>
                    </a:lnTo>
                    <a:cubicBezTo>
                      <a:pt x="8183" y="4425"/>
                      <a:pt x="8211" y="4453"/>
                      <a:pt x="8248" y="4453"/>
                    </a:cubicBezTo>
                    <a:cubicBezTo>
                      <a:pt x="8276" y="4453"/>
                      <a:pt x="8303" y="4425"/>
                      <a:pt x="8303" y="4397"/>
                    </a:cubicBezTo>
                    <a:lnTo>
                      <a:pt x="8303" y="3933"/>
                    </a:lnTo>
                    <a:cubicBezTo>
                      <a:pt x="8303" y="3896"/>
                      <a:pt x="8276" y="3869"/>
                      <a:pt x="8248" y="3869"/>
                    </a:cubicBezTo>
                    <a:close/>
                    <a:moveTo>
                      <a:pt x="8248" y="4796"/>
                    </a:moveTo>
                    <a:cubicBezTo>
                      <a:pt x="8211" y="4796"/>
                      <a:pt x="8183" y="4824"/>
                      <a:pt x="8183" y="4861"/>
                    </a:cubicBezTo>
                    <a:lnTo>
                      <a:pt x="8183" y="5325"/>
                    </a:lnTo>
                    <a:cubicBezTo>
                      <a:pt x="8183" y="5353"/>
                      <a:pt x="8211" y="5381"/>
                      <a:pt x="8248" y="5381"/>
                    </a:cubicBezTo>
                    <a:cubicBezTo>
                      <a:pt x="8276" y="5381"/>
                      <a:pt x="8303" y="5353"/>
                      <a:pt x="8303" y="5325"/>
                    </a:cubicBezTo>
                    <a:lnTo>
                      <a:pt x="8303" y="4861"/>
                    </a:lnTo>
                    <a:cubicBezTo>
                      <a:pt x="8303" y="4824"/>
                      <a:pt x="8276" y="4796"/>
                      <a:pt x="8248" y="4796"/>
                    </a:cubicBezTo>
                    <a:close/>
                    <a:moveTo>
                      <a:pt x="8248" y="5724"/>
                    </a:moveTo>
                    <a:cubicBezTo>
                      <a:pt x="8211" y="5724"/>
                      <a:pt x="8183" y="5752"/>
                      <a:pt x="8183" y="5789"/>
                    </a:cubicBezTo>
                    <a:lnTo>
                      <a:pt x="8183" y="6216"/>
                    </a:lnTo>
                    <a:cubicBezTo>
                      <a:pt x="8183" y="6253"/>
                      <a:pt x="8211" y="6271"/>
                      <a:pt x="8248" y="6271"/>
                    </a:cubicBezTo>
                    <a:cubicBezTo>
                      <a:pt x="8276" y="6271"/>
                      <a:pt x="8303" y="6253"/>
                      <a:pt x="8303" y="6216"/>
                    </a:cubicBezTo>
                    <a:lnTo>
                      <a:pt x="8303" y="5789"/>
                    </a:lnTo>
                    <a:cubicBezTo>
                      <a:pt x="8303" y="5752"/>
                      <a:pt x="8276" y="5724"/>
                      <a:pt x="8248" y="57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7564200" y="1778325"/>
                <a:ext cx="41075" cy="41075"/>
              </a:xfrm>
              <a:custGeom>
                <a:avLst/>
                <a:gdLst/>
                <a:ahLst/>
                <a:cxnLst/>
                <a:rect l="l" t="t" r="r" b="b"/>
                <a:pathLst>
                  <a:path w="1643" h="1643" extrusionOk="0">
                    <a:moveTo>
                      <a:pt x="826" y="186"/>
                    </a:moveTo>
                    <a:lnTo>
                      <a:pt x="1049" y="585"/>
                    </a:lnTo>
                    <a:cubicBezTo>
                      <a:pt x="1049" y="594"/>
                      <a:pt x="1058" y="603"/>
                      <a:pt x="1067" y="603"/>
                    </a:cubicBezTo>
                    <a:lnTo>
                      <a:pt x="1466" y="826"/>
                    </a:lnTo>
                    <a:lnTo>
                      <a:pt x="1067" y="1048"/>
                    </a:lnTo>
                    <a:cubicBezTo>
                      <a:pt x="1058" y="1048"/>
                      <a:pt x="1049" y="1058"/>
                      <a:pt x="1039" y="1067"/>
                    </a:cubicBezTo>
                    <a:lnTo>
                      <a:pt x="826" y="1466"/>
                    </a:lnTo>
                    <a:lnTo>
                      <a:pt x="603" y="1067"/>
                    </a:lnTo>
                    <a:cubicBezTo>
                      <a:pt x="603" y="1058"/>
                      <a:pt x="594" y="1048"/>
                      <a:pt x="585" y="1039"/>
                    </a:cubicBezTo>
                    <a:lnTo>
                      <a:pt x="186" y="826"/>
                    </a:lnTo>
                    <a:lnTo>
                      <a:pt x="585" y="603"/>
                    </a:lnTo>
                    <a:cubicBezTo>
                      <a:pt x="594" y="603"/>
                      <a:pt x="603" y="594"/>
                      <a:pt x="603" y="585"/>
                    </a:cubicBezTo>
                    <a:lnTo>
                      <a:pt x="826" y="186"/>
                    </a:lnTo>
                    <a:close/>
                    <a:moveTo>
                      <a:pt x="826" y="0"/>
                    </a:moveTo>
                    <a:cubicBezTo>
                      <a:pt x="807" y="0"/>
                      <a:pt x="789" y="19"/>
                      <a:pt x="780" y="37"/>
                    </a:cubicBezTo>
                    <a:lnTo>
                      <a:pt x="511" y="510"/>
                    </a:lnTo>
                    <a:lnTo>
                      <a:pt x="37" y="770"/>
                    </a:lnTo>
                    <a:cubicBezTo>
                      <a:pt x="19" y="779"/>
                      <a:pt x="0" y="798"/>
                      <a:pt x="0" y="826"/>
                    </a:cubicBezTo>
                    <a:cubicBezTo>
                      <a:pt x="0" y="844"/>
                      <a:pt x="19" y="863"/>
                      <a:pt x="37" y="872"/>
                    </a:cubicBezTo>
                    <a:lnTo>
                      <a:pt x="511" y="1141"/>
                    </a:lnTo>
                    <a:lnTo>
                      <a:pt x="770" y="1614"/>
                    </a:lnTo>
                    <a:cubicBezTo>
                      <a:pt x="780" y="1633"/>
                      <a:pt x="798" y="1642"/>
                      <a:pt x="826" y="1642"/>
                    </a:cubicBezTo>
                    <a:cubicBezTo>
                      <a:pt x="845" y="1642"/>
                      <a:pt x="863" y="1633"/>
                      <a:pt x="872" y="1614"/>
                    </a:cubicBezTo>
                    <a:lnTo>
                      <a:pt x="1141" y="1141"/>
                    </a:lnTo>
                    <a:lnTo>
                      <a:pt x="1615" y="881"/>
                    </a:lnTo>
                    <a:cubicBezTo>
                      <a:pt x="1633" y="863"/>
                      <a:pt x="1642" y="844"/>
                      <a:pt x="1642" y="826"/>
                    </a:cubicBezTo>
                    <a:cubicBezTo>
                      <a:pt x="1642" y="807"/>
                      <a:pt x="1633" y="789"/>
                      <a:pt x="1615" y="779"/>
                    </a:cubicBezTo>
                    <a:lnTo>
                      <a:pt x="1141" y="510"/>
                    </a:lnTo>
                    <a:lnTo>
                      <a:pt x="882" y="37"/>
                    </a:lnTo>
                    <a:cubicBezTo>
                      <a:pt x="863" y="9"/>
                      <a:pt x="845" y="0"/>
                      <a:pt x="826" y="0"/>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6975825" y="2325875"/>
                <a:ext cx="51500" cy="51275"/>
              </a:xfrm>
              <a:custGeom>
                <a:avLst/>
                <a:gdLst/>
                <a:ahLst/>
                <a:cxnLst/>
                <a:rect l="l" t="t" r="r" b="b"/>
                <a:pathLst>
                  <a:path w="2060" h="2051" extrusionOk="0">
                    <a:moveTo>
                      <a:pt x="1030" y="177"/>
                    </a:moveTo>
                    <a:lnTo>
                      <a:pt x="1327" y="715"/>
                    </a:lnTo>
                    <a:cubicBezTo>
                      <a:pt x="1327" y="724"/>
                      <a:pt x="1336" y="733"/>
                      <a:pt x="1346" y="733"/>
                    </a:cubicBezTo>
                    <a:lnTo>
                      <a:pt x="1874" y="1030"/>
                    </a:lnTo>
                    <a:lnTo>
                      <a:pt x="1346" y="1318"/>
                    </a:lnTo>
                    <a:cubicBezTo>
                      <a:pt x="1336" y="1327"/>
                      <a:pt x="1327" y="1336"/>
                      <a:pt x="1318" y="1345"/>
                    </a:cubicBezTo>
                    <a:lnTo>
                      <a:pt x="1030" y="1874"/>
                    </a:lnTo>
                    <a:lnTo>
                      <a:pt x="733" y="1336"/>
                    </a:lnTo>
                    <a:cubicBezTo>
                      <a:pt x="733" y="1327"/>
                      <a:pt x="724" y="1318"/>
                      <a:pt x="715" y="1318"/>
                    </a:cubicBezTo>
                    <a:lnTo>
                      <a:pt x="186" y="1021"/>
                    </a:lnTo>
                    <a:lnTo>
                      <a:pt x="715" y="733"/>
                    </a:lnTo>
                    <a:cubicBezTo>
                      <a:pt x="724" y="724"/>
                      <a:pt x="733" y="715"/>
                      <a:pt x="743" y="705"/>
                    </a:cubicBezTo>
                    <a:lnTo>
                      <a:pt x="1030" y="177"/>
                    </a:lnTo>
                    <a:close/>
                    <a:moveTo>
                      <a:pt x="1030" y="0"/>
                    </a:moveTo>
                    <a:cubicBezTo>
                      <a:pt x="1012" y="0"/>
                      <a:pt x="993" y="10"/>
                      <a:pt x="984" y="28"/>
                    </a:cubicBezTo>
                    <a:lnTo>
                      <a:pt x="640" y="640"/>
                    </a:lnTo>
                    <a:lnTo>
                      <a:pt x="28" y="974"/>
                    </a:lnTo>
                    <a:cubicBezTo>
                      <a:pt x="10" y="984"/>
                      <a:pt x="0" y="1002"/>
                      <a:pt x="0" y="1021"/>
                    </a:cubicBezTo>
                    <a:cubicBezTo>
                      <a:pt x="0" y="1039"/>
                      <a:pt x="10" y="1067"/>
                      <a:pt x="28" y="1076"/>
                    </a:cubicBezTo>
                    <a:lnTo>
                      <a:pt x="640" y="1410"/>
                    </a:lnTo>
                    <a:lnTo>
                      <a:pt x="974" y="2023"/>
                    </a:lnTo>
                    <a:cubicBezTo>
                      <a:pt x="984" y="2041"/>
                      <a:pt x="1002" y="2050"/>
                      <a:pt x="1030" y="2050"/>
                    </a:cubicBezTo>
                    <a:cubicBezTo>
                      <a:pt x="1049" y="2050"/>
                      <a:pt x="1067" y="2041"/>
                      <a:pt x="1076" y="2023"/>
                    </a:cubicBezTo>
                    <a:lnTo>
                      <a:pt x="1410" y="1410"/>
                    </a:lnTo>
                    <a:lnTo>
                      <a:pt x="2023" y="1076"/>
                    </a:lnTo>
                    <a:cubicBezTo>
                      <a:pt x="2041" y="1067"/>
                      <a:pt x="2060" y="1049"/>
                      <a:pt x="2060" y="1030"/>
                    </a:cubicBezTo>
                    <a:cubicBezTo>
                      <a:pt x="2060" y="1002"/>
                      <a:pt x="2041" y="984"/>
                      <a:pt x="2023" y="974"/>
                    </a:cubicBezTo>
                    <a:lnTo>
                      <a:pt x="1420" y="640"/>
                    </a:lnTo>
                    <a:lnTo>
                      <a:pt x="1086" y="28"/>
                    </a:lnTo>
                    <a:cubicBezTo>
                      <a:pt x="1076" y="10"/>
                      <a:pt x="1058" y="0"/>
                      <a:pt x="1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6992525" y="1930925"/>
                <a:ext cx="22050" cy="22050"/>
              </a:xfrm>
              <a:custGeom>
                <a:avLst/>
                <a:gdLst/>
                <a:ahLst/>
                <a:cxnLst/>
                <a:rect l="l" t="t" r="r" b="b"/>
                <a:pathLst>
                  <a:path w="882" h="882" extrusionOk="0">
                    <a:moveTo>
                      <a:pt x="446" y="112"/>
                    </a:moveTo>
                    <a:cubicBezTo>
                      <a:pt x="622" y="112"/>
                      <a:pt x="770" y="260"/>
                      <a:pt x="770" y="436"/>
                    </a:cubicBezTo>
                    <a:cubicBezTo>
                      <a:pt x="770" y="622"/>
                      <a:pt x="622" y="761"/>
                      <a:pt x="446" y="761"/>
                    </a:cubicBezTo>
                    <a:cubicBezTo>
                      <a:pt x="260" y="761"/>
                      <a:pt x="112" y="622"/>
                      <a:pt x="112" y="436"/>
                    </a:cubicBezTo>
                    <a:cubicBezTo>
                      <a:pt x="112" y="260"/>
                      <a:pt x="260" y="112"/>
                      <a:pt x="446" y="112"/>
                    </a:cubicBezTo>
                    <a:close/>
                    <a:moveTo>
                      <a:pt x="446" y="0"/>
                    </a:moveTo>
                    <a:cubicBezTo>
                      <a:pt x="195" y="0"/>
                      <a:pt x="0" y="195"/>
                      <a:pt x="0" y="436"/>
                    </a:cubicBezTo>
                    <a:cubicBezTo>
                      <a:pt x="0" y="687"/>
                      <a:pt x="195" y="882"/>
                      <a:pt x="446" y="882"/>
                    </a:cubicBezTo>
                    <a:cubicBezTo>
                      <a:pt x="687" y="882"/>
                      <a:pt x="882" y="687"/>
                      <a:pt x="882" y="436"/>
                    </a:cubicBezTo>
                    <a:cubicBezTo>
                      <a:pt x="882" y="195"/>
                      <a:pt x="687"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6934075" y="2211075"/>
                <a:ext cx="14175" cy="14175"/>
              </a:xfrm>
              <a:custGeom>
                <a:avLst/>
                <a:gdLst/>
                <a:ahLst/>
                <a:cxnLst/>
                <a:rect l="l" t="t" r="r" b="b"/>
                <a:pathLst>
                  <a:path w="567" h="567" extrusionOk="0">
                    <a:moveTo>
                      <a:pt x="288" y="121"/>
                    </a:moveTo>
                    <a:cubicBezTo>
                      <a:pt x="381" y="121"/>
                      <a:pt x="455" y="195"/>
                      <a:pt x="455" y="288"/>
                    </a:cubicBezTo>
                    <a:cubicBezTo>
                      <a:pt x="455" y="381"/>
                      <a:pt x="381" y="455"/>
                      <a:pt x="288" y="455"/>
                    </a:cubicBezTo>
                    <a:cubicBezTo>
                      <a:pt x="195" y="455"/>
                      <a:pt x="121" y="381"/>
                      <a:pt x="121" y="288"/>
                    </a:cubicBezTo>
                    <a:cubicBezTo>
                      <a:pt x="121" y="195"/>
                      <a:pt x="195" y="121"/>
                      <a:pt x="288" y="121"/>
                    </a:cubicBezTo>
                    <a:close/>
                    <a:moveTo>
                      <a:pt x="288" y="0"/>
                    </a:moveTo>
                    <a:cubicBezTo>
                      <a:pt x="130" y="0"/>
                      <a:pt x="1" y="130"/>
                      <a:pt x="1" y="288"/>
                    </a:cubicBezTo>
                    <a:cubicBezTo>
                      <a:pt x="1" y="446"/>
                      <a:pt x="130" y="566"/>
                      <a:pt x="288" y="566"/>
                    </a:cubicBezTo>
                    <a:cubicBezTo>
                      <a:pt x="446" y="566"/>
                      <a:pt x="566" y="446"/>
                      <a:pt x="566" y="288"/>
                    </a:cubicBezTo>
                    <a:cubicBezTo>
                      <a:pt x="566" y="130"/>
                      <a:pt x="446" y="0"/>
                      <a:pt x="288"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6935000" y="2456875"/>
                <a:ext cx="344900" cy="344675"/>
              </a:xfrm>
              <a:custGeom>
                <a:avLst/>
                <a:gdLst/>
                <a:ahLst/>
                <a:cxnLst/>
                <a:rect l="l" t="t" r="r" b="b"/>
                <a:pathLst>
                  <a:path w="13796" h="13787" extrusionOk="0">
                    <a:moveTo>
                      <a:pt x="6912" y="3796"/>
                    </a:moveTo>
                    <a:cubicBezTo>
                      <a:pt x="7506" y="3796"/>
                      <a:pt x="8099" y="3972"/>
                      <a:pt x="8609" y="4315"/>
                    </a:cubicBezTo>
                    <a:cubicBezTo>
                      <a:pt x="9361" y="4816"/>
                      <a:pt x="9853" y="5614"/>
                      <a:pt x="9964" y="6514"/>
                    </a:cubicBezTo>
                    <a:cubicBezTo>
                      <a:pt x="10149" y="7998"/>
                      <a:pt x="9203" y="9427"/>
                      <a:pt x="7765" y="9835"/>
                    </a:cubicBezTo>
                    <a:cubicBezTo>
                      <a:pt x="7482" y="9916"/>
                      <a:pt x="7191" y="9957"/>
                      <a:pt x="6903" y="9957"/>
                    </a:cubicBezTo>
                    <a:cubicBezTo>
                      <a:pt x="6303" y="9957"/>
                      <a:pt x="5712" y="9783"/>
                      <a:pt x="5205" y="9445"/>
                    </a:cubicBezTo>
                    <a:cubicBezTo>
                      <a:pt x="4453" y="8944"/>
                      <a:pt x="3962" y="8147"/>
                      <a:pt x="3851" y="7247"/>
                    </a:cubicBezTo>
                    <a:cubicBezTo>
                      <a:pt x="3674" y="5762"/>
                      <a:pt x="4620" y="4334"/>
                      <a:pt x="6049" y="3916"/>
                    </a:cubicBezTo>
                    <a:cubicBezTo>
                      <a:pt x="6337" y="3842"/>
                      <a:pt x="6624" y="3796"/>
                      <a:pt x="6912" y="3796"/>
                    </a:cubicBezTo>
                    <a:close/>
                    <a:moveTo>
                      <a:pt x="6911" y="3680"/>
                    </a:moveTo>
                    <a:cubicBezTo>
                      <a:pt x="6614" y="3680"/>
                      <a:pt x="6315" y="3721"/>
                      <a:pt x="6021" y="3805"/>
                    </a:cubicBezTo>
                    <a:cubicBezTo>
                      <a:pt x="4528" y="4232"/>
                      <a:pt x="3544" y="5716"/>
                      <a:pt x="3739" y="7256"/>
                    </a:cubicBezTo>
                    <a:cubicBezTo>
                      <a:pt x="3851" y="8193"/>
                      <a:pt x="4361" y="9028"/>
                      <a:pt x="5140" y="9538"/>
                    </a:cubicBezTo>
                    <a:cubicBezTo>
                      <a:pt x="5669" y="9891"/>
                      <a:pt x="6290" y="10076"/>
                      <a:pt x="6912" y="10076"/>
                    </a:cubicBezTo>
                    <a:cubicBezTo>
                      <a:pt x="7209" y="10076"/>
                      <a:pt x="7506" y="10030"/>
                      <a:pt x="7793" y="9946"/>
                    </a:cubicBezTo>
                    <a:cubicBezTo>
                      <a:pt x="9287" y="9519"/>
                      <a:pt x="10270" y="8035"/>
                      <a:pt x="10084" y="6495"/>
                    </a:cubicBezTo>
                    <a:cubicBezTo>
                      <a:pt x="9964" y="5568"/>
                      <a:pt x="9454" y="4733"/>
                      <a:pt x="8674" y="4213"/>
                    </a:cubicBezTo>
                    <a:cubicBezTo>
                      <a:pt x="8147" y="3862"/>
                      <a:pt x="7534" y="3680"/>
                      <a:pt x="6911" y="3680"/>
                    </a:cubicBezTo>
                    <a:close/>
                    <a:moveTo>
                      <a:pt x="5928" y="118"/>
                    </a:moveTo>
                    <a:cubicBezTo>
                      <a:pt x="5934" y="118"/>
                      <a:pt x="5938" y="122"/>
                      <a:pt x="5938" y="122"/>
                    </a:cubicBezTo>
                    <a:cubicBezTo>
                      <a:pt x="5938" y="122"/>
                      <a:pt x="5947" y="122"/>
                      <a:pt x="5947" y="132"/>
                    </a:cubicBezTo>
                    <a:lnTo>
                      <a:pt x="6411" y="1588"/>
                    </a:lnTo>
                    <a:cubicBezTo>
                      <a:pt x="6428" y="1646"/>
                      <a:pt x="6474" y="1682"/>
                      <a:pt x="6530" y="1682"/>
                    </a:cubicBezTo>
                    <a:cubicBezTo>
                      <a:pt x="6537" y="1682"/>
                      <a:pt x="6543" y="1682"/>
                      <a:pt x="6550" y="1681"/>
                    </a:cubicBezTo>
                    <a:cubicBezTo>
                      <a:pt x="6670" y="1672"/>
                      <a:pt x="6789" y="1668"/>
                      <a:pt x="6907" y="1668"/>
                    </a:cubicBezTo>
                    <a:cubicBezTo>
                      <a:pt x="7323" y="1668"/>
                      <a:pt x="7732" y="1719"/>
                      <a:pt x="8136" y="1820"/>
                    </a:cubicBezTo>
                    <a:cubicBezTo>
                      <a:pt x="8150" y="1824"/>
                      <a:pt x="8163" y="1826"/>
                      <a:pt x="8177" y="1826"/>
                    </a:cubicBezTo>
                    <a:cubicBezTo>
                      <a:pt x="8227" y="1826"/>
                      <a:pt x="8272" y="1799"/>
                      <a:pt x="8294" y="1755"/>
                    </a:cubicBezTo>
                    <a:lnTo>
                      <a:pt x="8999" y="391"/>
                    </a:lnTo>
                    <a:cubicBezTo>
                      <a:pt x="8999" y="382"/>
                      <a:pt x="9018" y="382"/>
                      <a:pt x="9027" y="382"/>
                    </a:cubicBezTo>
                    <a:lnTo>
                      <a:pt x="11003" y="1412"/>
                    </a:lnTo>
                    <a:cubicBezTo>
                      <a:pt x="11012" y="1412"/>
                      <a:pt x="11012" y="1430"/>
                      <a:pt x="11012" y="1440"/>
                    </a:cubicBezTo>
                    <a:lnTo>
                      <a:pt x="10307" y="2794"/>
                    </a:lnTo>
                    <a:cubicBezTo>
                      <a:pt x="10279" y="2850"/>
                      <a:pt x="10289" y="2924"/>
                      <a:pt x="10335" y="2961"/>
                    </a:cubicBezTo>
                    <a:cubicBezTo>
                      <a:pt x="10743" y="3313"/>
                      <a:pt x="11086" y="3731"/>
                      <a:pt x="11365" y="4185"/>
                    </a:cubicBezTo>
                    <a:cubicBezTo>
                      <a:pt x="11386" y="4227"/>
                      <a:pt x="11427" y="4248"/>
                      <a:pt x="11474" y="4248"/>
                    </a:cubicBezTo>
                    <a:cubicBezTo>
                      <a:pt x="11490" y="4248"/>
                      <a:pt x="11506" y="4246"/>
                      <a:pt x="11522" y="4241"/>
                    </a:cubicBezTo>
                    <a:lnTo>
                      <a:pt x="12979" y="3787"/>
                    </a:lnTo>
                    <a:cubicBezTo>
                      <a:pt x="12981" y="3784"/>
                      <a:pt x="12985" y="3783"/>
                      <a:pt x="12989" y="3783"/>
                    </a:cubicBezTo>
                    <a:cubicBezTo>
                      <a:pt x="12997" y="3783"/>
                      <a:pt x="13007" y="3789"/>
                      <a:pt x="13007" y="3796"/>
                    </a:cubicBezTo>
                    <a:lnTo>
                      <a:pt x="13675" y="5920"/>
                    </a:lnTo>
                    <a:cubicBezTo>
                      <a:pt x="13675" y="5929"/>
                      <a:pt x="13675" y="5939"/>
                      <a:pt x="13665" y="5948"/>
                    </a:cubicBezTo>
                    <a:lnTo>
                      <a:pt x="12200" y="6403"/>
                    </a:lnTo>
                    <a:cubicBezTo>
                      <a:pt x="12144" y="6421"/>
                      <a:pt x="12107" y="6486"/>
                      <a:pt x="12107" y="6542"/>
                    </a:cubicBezTo>
                    <a:cubicBezTo>
                      <a:pt x="12144" y="7080"/>
                      <a:pt x="12097" y="7618"/>
                      <a:pt x="11968" y="8137"/>
                    </a:cubicBezTo>
                    <a:cubicBezTo>
                      <a:pt x="11958" y="8202"/>
                      <a:pt x="11986" y="8258"/>
                      <a:pt x="12042" y="8295"/>
                    </a:cubicBezTo>
                    <a:lnTo>
                      <a:pt x="13396" y="9000"/>
                    </a:lnTo>
                    <a:cubicBezTo>
                      <a:pt x="13415" y="9000"/>
                      <a:pt x="13415" y="9009"/>
                      <a:pt x="13406" y="9028"/>
                    </a:cubicBezTo>
                    <a:lnTo>
                      <a:pt x="12385" y="10994"/>
                    </a:lnTo>
                    <a:cubicBezTo>
                      <a:pt x="12379" y="11001"/>
                      <a:pt x="12372" y="11008"/>
                      <a:pt x="12365" y="11008"/>
                    </a:cubicBezTo>
                    <a:cubicBezTo>
                      <a:pt x="12363" y="11008"/>
                      <a:pt x="12360" y="11006"/>
                      <a:pt x="12357" y="11004"/>
                    </a:cubicBezTo>
                    <a:lnTo>
                      <a:pt x="10994" y="10299"/>
                    </a:lnTo>
                    <a:cubicBezTo>
                      <a:pt x="10977" y="10289"/>
                      <a:pt x="10957" y="10284"/>
                      <a:pt x="10936" y="10284"/>
                    </a:cubicBezTo>
                    <a:cubicBezTo>
                      <a:pt x="10899" y="10284"/>
                      <a:pt x="10860" y="10300"/>
                      <a:pt x="10836" y="10336"/>
                    </a:cubicBezTo>
                    <a:cubicBezTo>
                      <a:pt x="10483" y="10735"/>
                      <a:pt x="10066" y="11087"/>
                      <a:pt x="9611" y="11366"/>
                    </a:cubicBezTo>
                    <a:cubicBezTo>
                      <a:pt x="9556" y="11393"/>
                      <a:pt x="9528" y="11458"/>
                      <a:pt x="9546" y="11523"/>
                    </a:cubicBezTo>
                    <a:lnTo>
                      <a:pt x="10010" y="12980"/>
                    </a:lnTo>
                    <a:cubicBezTo>
                      <a:pt x="10010" y="12989"/>
                      <a:pt x="10010" y="12998"/>
                      <a:pt x="10001" y="13008"/>
                    </a:cubicBezTo>
                    <a:lnTo>
                      <a:pt x="7877" y="13675"/>
                    </a:lnTo>
                    <a:cubicBezTo>
                      <a:pt x="7867" y="13675"/>
                      <a:pt x="7849" y="13666"/>
                      <a:pt x="7849" y="13657"/>
                    </a:cubicBezTo>
                    <a:lnTo>
                      <a:pt x="7385" y="12200"/>
                    </a:lnTo>
                    <a:cubicBezTo>
                      <a:pt x="7366" y="12145"/>
                      <a:pt x="7320" y="12108"/>
                      <a:pt x="7255" y="12108"/>
                    </a:cubicBezTo>
                    <a:lnTo>
                      <a:pt x="7246" y="12108"/>
                    </a:lnTo>
                    <a:cubicBezTo>
                      <a:pt x="7128" y="12116"/>
                      <a:pt x="7010" y="12120"/>
                      <a:pt x="6892" y="12120"/>
                    </a:cubicBezTo>
                    <a:cubicBezTo>
                      <a:pt x="6479" y="12120"/>
                      <a:pt x="6064" y="12070"/>
                      <a:pt x="5659" y="11969"/>
                    </a:cubicBezTo>
                    <a:cubicBezTo>
                      <a:pt x="5651" y="11967"/>
                      <a:pt x="5643" y="11967"/>
                      <a:pt x="5635" y="11967"/>
                    </a:cubicBezTo>
                    <a:cubicBezTo>
                      <a:pt x="5579" y="11967"/>
                      <a:pt x="5526" y="11994"/>
                      <a:pt x="5502" y="12043"/>
                    </a:cubicBezTo>
                    <a:lnTo>
                      <a:pt x="4797" y="13397"/>
                    </a:lnTo>
                    <a:cubicBezTo>
                      <a:pt x="4797" y="13404"/>
                      <a:pt x="4787" y="13410"/>
                      <a:pt x="4779" y="13410"/>
                    </a:cubicBezTo>
                    <a:cubicBezTo>
                      <a:pt x="4775" y="13410"/>
                      <a:pt x="4772" y="13409"/>
                      <a:pt x="4769" y="13406"/>
                    </a:cubicBezTo>
                    <a:lnTo>
                      <a:pt x="2793" y="12386"/>
                    </a:lnTo>
                    <a:cubicBezTo>
                      <a:pt x="2784" y="12377"/>
                      <a:pt x="2784" y="12367"/>
                      <a:pt x="2784" y="12358"/>
                    </a:cubicBezTo>
                    <a:lnTo>
                      <a:pt x="3489" y="10994"/>
                    </a:lnTo>
                    <a:cubicBezTo>
                      <a:pt x="3517" y="10939"/>
                      <a:pt x="3507" y="10874"/>
                      <a:pt x="3461" y="10828"/>
                    </a:cubicBezTo>
                    <a:cubicBezTo>
                      <a:pt x="3053" y="10475"/>
                      <a:pt x="2709" y="10067"/>
                      <a:pt x="2431" y="9612"/>
                    </a:cubicBezTo>
                    <a:cubicBezTo>
                      <a:pt x="2409" y="9568"/>
                      <a:pt x="2364" y="9542"/>
                      <a:pt x="2314" y="9542"/>
                    </a:cubicBezTo>
                    <a:cubicBezTo>
                      <a:pt x="2301" y="9542"/>
                      <a:pt x="2287" y="9543"/>
                      <a:pt x="2273" y="9547"/>
                    </a:cubicBezTo>
                    <a:lnTo>
                      <a:pt x="817" y="10011"/>
                    </a:lnTo>
                    <a:cubicBezTo>
                      <a:pt x="808" y="10011"/>
                      <a:pt x="789" y="10002"/>
                      <a:pt x="789" y="9993"/>
                    </a:cubicBezTo>
                    <a:lnTo>
                      <a:pt x="121" y="7878"/>
                    </a:lnTo>
                    <a:cubicBezTo>
                      <a:pt x="121" y="7868"/>
                      <a:pt x="121" y="7850"/>
                      <a:pt x="131" y="7850"/>
                    </a:cubicBezTo>
                    <a:lnTo>
                      <a:pt x="1596" y="7386"/>
                    </a:lnTo>
                    <a:cubicBezTo>
                      <a:pt x="1652" y="7367"/>
                      <a:pt x="1689" y="7312"/>
                      <a:pt x="1689" y="7247"/>
                    </a:cubicBezTo>
                    <a:cubicBezTo>
                      <a:pt x="1652" y="6709"/>
                      <a:pt x="1698" y="6180"/>
                      <a:pt x="1828" y="5651"/>
                    </a:cubicBezTo>
                    <a:cubicBezTo>
                      <a:pt x="1837" y="5595"/>
                      <a:pt x="1810" y="5531"/>
                      <a:pt x="1754" y="5503"/>
                    </a:cubicBezTo>
                    <a:lnTo>
                      <a:pt x="400" y="4798"/>
                    </a:lnTo>
                    <a:cubicBezTo>
                      <a:pt x="390" y="4788"/>
                      <a:pt x="381" y="4779"/>
                      <a:pt x="390" y="4770"/>
                    </a:cubicBezTo>
                    <a:lnTo>
                      <a:pt x="1411" y="2794"/>
                    </a:lnTo>
                    <a:cubicBezTo>
                      <a:pt x="1420" y="2785"/>
                      <a:pt x="1429" y="2785"/>
                      <a:pt x="1439" y="2785"/>
                    </a:cubicBezTo>
                    <a:lnTo>
                      <a:pt x="2802" y="3490"/>
                    </a:lnTo>
                    <a:cubicBezTo>
                      <a:pt x="2823" y="3500"/>
                      <a:pt x="2845" y="3505"/>
                      <a:pt x="2867" y="3505"/>
                    </a:cubicBezTo>
                    <a:cubicBezTo>
                      <a:pt x="2904" y="3505"/>
                      <a:pt x="2940" y="3491"/>
                      <a:pt x="2969" y="3462"/>
                    </a:cubicBezTo>
                    <a:cubicBezTo>
                      <a:pt x="3322" y="3054"/>
                      <a:pt x="3730" y="2710"/>
                      <a:pt x="4184" y="2432"/>
                    </a:cubicBezTo>
                    <a:cubicBezTo>
                      <a:pt x="4240" y="2395"/>
                      <a:pt x="4268" y="2330"/>
                      <a:pt x="4249" y="2274"/>
                    </a:cubicBezTo>
                    <a:lnTo>
                      <a:pt x="3786" y="818"/>
                    </a:lnTo>
                    <a:cubicBezTo>
                      <a:pt x="3786" y="799"/>
                      <a:pt x="3786" y="790"/>
                      <a:pt x="3804" y="790"/>
                    </a:cubicBezTo>
                    <a:lnTo>
                      <a:pt x="5919" y="122"/>
                    </a:lnTo>
                    <a:cubicBezTo>
                      <a:pt x="5922" y="119"/>
                      <a:pt x="5925" y="118"/>
                      <a:pt x="5928" y="118"/>
                    </a:cubicBezTo>
                    <a:close/>
                    <a:moveTo>
                      <a:pt x="5925" y="1"/>
                    </a:moveTo>
                    <a:cubicBezTo>
                      <a:pt x="5910" y="1"/>
                      <a:pt x="5896" y="4"/>
                      <a:pt x="5882" y="11"/>
                    </a:cubicBezTo>
                    <a:lnTo>
                      <a:pt x="3767" y="679"/>
                    </a:lnTo>
                    <a:cubicBezTo>
                      <a:pt x="3693" y="697"/>
                      <a:pt x="3656" y="781"/>
                      <a:pt x="3674" y="846"/>
                    </a:cubicBezTo>
                    <a:lnTo>
                      <a:pt x="4138" y="2312"/>
                    </a:lnTo>
                    <a:cubicBezTo>
                      <a:pt x="4138" y="2321"/>
                      <a:pt x="4138" y="2330"/>
                      <a:pt x="4129" y="2330"/>
                    </a:cubicBezTo>
                    <a:cubicBezTo>
                      <a:pt x="3656" y="2618"/>
                      <a:pt x="3238" y="2970"/>
                      <a:pt x="2876" y="3378"/>
                    </a:cubicBezTo>
                    <a:cubicBezTo>
                      <a:pt x="2867" y="3388"/>
                      <a:pt x="2858" y="3388"/>
                      <a:pt x="2849" y="3388"/>
                    </a:cubicBezTo>
                    <a:lnTo>
                      <a:pt x="1494" y="2683"/>
                    </a:lnTo>
                    <a:cubicBezTo>
                      <a:pt x="1474" y="2671"/>
                      <a:pt x="1453" y="2666"/>
                      <a:pt x="1431" y="2666"/>
                    </a:cubicBezTo>
                    <a:cubicBezTo>
                      <a:pt x="1383" y="2666"/>
                      <a:pt x="1334" y="2693"/>
                      <a:pt x="1309" y="2738"/>
                    </a:cubicBezTo>
                    <a:lnTo>
                      <a:pt x="288" y="4714"/>
                    </a:lnTo>
                    <a:cubicBezTo>
                      <a:pt x="251" y="4779"/>
                      <a:pt x="279" y="4863"/>
                      <a:pt x="344" y="4900"/>
                    </a:cubicBezTo>
                    <a:lnTo>
                      <a:pt x="1698" y="5605"/>
                    </a:lnTo>
                    <a:cubicBezTo>
                      <a:pt x="1708" y="5605"/>
                      <a:pt x="1717" y="5614"/>
                      <a:pt x="1708" y="5623"/>
                    </a:cubicBezTo>
                    <a:cubicBezTo>
                      <a:pt x="1578" y="6161"/>
                      <a:pt x="1531" y="6709"/>
                      <a:pt x="1568" y="7256"/>
                    </a:cubicBezTo>
                    <a:cubicBezTo>
                      <a:pt x="1568" y="7265"/>
                      <a:pt x="1568" y="7275"/>
                      <a:pt x="1559" y="7275"/>
                    </a:cubicBezTo>
                    <a:lnTo>
                      <a:pt x="93" y="7738"/>
                    </a:lnTo>
                    <a:cubicBezTo>
                      <a:pt x="66" y="7748"/>
                      <a:pt x="38" y="7766"/>
                      <a:pt x="19" y="7803"/>
                    </a:cubicBezTo>
                    <a:cubicBezTo>
                      <a:pt x="1" y="7831"/>
                      <a:pt x="1" y="7868"/>
                      <a:pt x="10" y="7905"/>
                    </a:cubicBezTo>
                    <a:lnTo>
                      <a:pt x="678" y="10030"/>
                    </a:lnTo>
                    <a:cubicBezTo>
                      <a:pt x="692" y="10087"/>
                      <a:pt x="746" y="10122"/>
                      <a:pt x="803" y="10122"/>
                    </a:cubicBezTo>
                    <a:cubicBezTo>
                      <a:pt x="820" y="10122"/>
                      <a:pt x="837" y="10119"/>
                      <a:pt x="854" y="10113"/>
                    </a:cubicBezTo>
                    <a:lnTo>
                      <a:pt x="2311" y="9659"/>
                    </a:lnTo>
                    <a:cubicBezTo>
                      <a:pt x="2313" y="9656"/>
                      <a:pt x="2316" y="9655"/>
                      <a:pt x="2318" y="9655"/>
                    </a:cubicBezTo>
                    <a:cubicBezTo>
                      <a:pt x="2324" y="9655"/>
                      <a:pt x="2329" y="9661"/>
                      <a:pt x="2329" y="9668"/>
                    </a:cubicBezTo>
                    <a:cubicBezTo>
                      <a:pt x="2617" y="10132"/>
                      <a:pt x="2969" y="10558"/>
                      <a:pt x="3387" y="10920"/>
                    </a:cubicBezTo>
                    <a:cubicBezTo>
                      <a:pt x="3387" y="10920"/>
                      <a:pt x="3396" y="10930"/>
                      <a:pt x="3387" y="10939"/>
                    </a:cubicBezTo>
                    <a:lnTo>
                      <a:pt x="2682" y="12302"/>
                    </a:lnTo>
                    <a:cubicBezTo>
                      <a:pt x="2645" y="12367"/>
                      <a:pt x="2672" y="12451"/>
                      <a:pt x="2737" y="12479"/>
                    </a:cubicBezTo>
                    <a:lnTo>
                      <a:pt x="4713" y="13508"/>
                    </a:lnTo>
                    <a:cubicBezTo>
                      <a:pt x="4733" y="13520"/>
                      <a:pt x="4755" y="13525"/>
                      <a:pt x="4776" y="13525"/>
                    </a:cubicBezTo>
                    <a:cubicBezTo>
                      <a:pt x="4825" y="13525"/>
                      <a:pt x="4873" y="13498"/>
                      <a:pt x="4899" y="13453"/>
                    </a:cubicBezTo>
                    <a:lnTo>
                      <a:pt x="5604" y="12089"/>
                    </a:lnTo>
                    <a:cubicBezTo>
                      <a:pt x="5613" y="12080"/>
                      <a:pt x="5622" y="12080"/>
                      <a:pt x="5632" y="12080"/>
                    </a:cubicBezTo>
                    <a:cubicBezTo>
                      <a:pt x="6043" y="12181"/>
                      <a:pt x="6465" y="12231"/>
                      <a:pt x="6890" y="12231"/>
                    </a:cubicBezTo>
                    <a:cubicBezTo>
                      <a:pt x="7012" y="12231"/>
                      <a:pt x="7133" y="12227"/>
                      <a:pt x="7255" y="12219"/>
                    </a:cubicBezTo>
                    <a:cubicBezTo>
                      <a:pt x="7264" y="12219"/>
                      <a:pt x="7274" y="12228"/>
                      <a:pt x="7274" y="12238"/>
                    </a:cubicBezTo>
                    <a:lnTo>
                      <a:pt x="7737" y="13694"/>
                    </a:lnTo>
                    <a:cubicBezTo>
                      <a:pt x="7747" y="13731"/>
                      <a:pt x="7775" y="13759"/>
                      <a:pt x="7802" y="13777"/>
                    </a:cubicBezTo>
                    <a:cubicBezTo>
                      <a:pt x="7821" y="13787"/>
                      <a:pt x="7849" y="13787"/>
                      <a:pt x="7867" y="13787"/>
                    </a:cubicBezTo>
                    <a:lnTo>
                      <a:pt x="7904" y="13787"/>
                    </a:lnTo>
                    <a:lnTo>
                      <a:pt x="10029" y="13119"/>
                    </a:lnTo>
                    <a:cubicBezTo>
                      <a:pt x="10066" y="13100"/>
                      <a:pt x="10094" y="13082"/>
                      <a:pt x="10112" y="13045"/>
                    </a:cubicBezTo>
                    <a:cubicBezTo>
                      <a:pt x="10131" y="13017"/>
                      <a:pt x="10131" y="12980"/>
                      <a:pt x="10122" y="12943"/>
                    </a:cubicBezTo>
                    <a:lnTo>
                      <a:pt x="9658" y="11486"/>
                    </a:lnTo>
                    <a:cubicBezTo>
                      <a:pt x="9658" y="11477"/>
                      <a:pt x="9658" y="11468"/>
                      <a:pt x="9667" y="11458"/>
                    </a:cubicBezTo>
                    <a:cubicBezTo>
                      <a:pt x="10131" y="11180"/>
                      <a:pt x="10558" y="10828"/>
                      <a:pt x="10919" y="10410"/>
                    </a:cubicBezTo>
                    <a:cubicBezTo>
                      <a:pt x="10919" y="10405"/>
                      <a:pt x="10922" y="10403"/>
                      <a:pt x="10925" y="10403"/>
                    </a:cubicBezTo>
                    <a:cubicBezTo>
                      <a:pt x="10929" y="10403"/>
                      <a:pt x="10933" y="10405"/>
                      <a:pt x="10938" y="10410"/>
                    </a:cubicBezTo>
                    <a:lnTo>
                      <a:pt x="12302" y="11115"/>
                    </a:lnTo>
                    <a:cubicBezTo>
                      <a:pt x="12321" y="11123"/>
                      <a:pt x="12341" y="11127"/>
                      <a:pt x="12361" y="11127"/>
                    </a:cubicBezTo>
                    <a:cubicBezTo>
                      <a:pt x="12411" y="11127"/>
                      <a:pt x="12461" y="11103"/>
                      <a:pt x="12487" y="11050"/>
                    </a:cubicBezTo>
                    <a:lnTo>
                      <a:pt x="13508" y="9083"/>
                    </a:lnTo>
                    <a:cubicBezTo>
                      <a:pt x="13545" y="9019"/>
                      <a:pt x="13517" y="8935"/>
                      <a:pt x="13452" y="8898"/>
                    </a:cubicBezTo>
                    <a:lnTo>
                      <a:pt x="12088" y="8193"/>
                    </a:lnTo>
                    <a:cubicBezTo>
                      <a:pt x="12079" y="8184"/>
                      <a:pt x="12079" y="8174"/>
                      <a:pt x="12079" y="8165"/>
                    </a:cubicBezTo>
                    <a:cubicBezTo>
                      <a:pt x="12209" y="7636"/>
                      <a:pt x="12264" y="7089"/>
                      <a:pt x="12227" y="6542"/>
                    </a:cubicBezTo>
                    <a:cubicBezTo>
                      <a:pt x="12227" y="6532"/>
                      <a:pt x="12227" y="6523"/>
                      <a:pt x="12237" y="6523"/>
                    </a:cubicBezTo>
                    <a:lnTo>
                      <a:pt x="13693" y="6059"/>
                    </a:lnTo>
                    <a:cubicBezTo>
                      <a:pt x="13730" y="6050"/>
                      <a:pt x="13758" y="6022"/>
                      <a:pt x="13777" y="5994"/>
                    </a:cubicBezTo>
                    <a:cubicBezTo>
                      <a:pt x="13795" y="5957"/>
                      <a:pt x="13795" y="5920"/>
                      <a:pt x="13786" y="5883"/>
                    </a:cubicBezTo>
                    <a:lnTo>
                      <a:pt x="13118" y="3768"/>
                    </a:lnTo>
                    <a:cubicBezTo>
                      <a:pt x="13095" y="3706"/>
                      <a:pt x="13040" y="3670"/>
                      <a:pt x="12980" y="3670"/>
                    </a:cubicBezTo>
                    <a:cubicBezTo>
                      <a:pt x="12967" y="3670"/>
                      <a:pt x="12954" y="3672"/>
                      <a:pt x="12942" y="3675"/>
                    </a:cubicBezTo>
                    <a:lnTo>
                      <a:pt x="11485" y="4139"/>
                    </a:lnTo>
                    <a:cubicBezTo>
                      <a:pt x="11476" y="4139"/>
                      <a:pt x="11467" y="4139"/>
                      <a:pt x="11457" y="4130"/>
                    </a:cubicBezTo>
                    <a:cubicBezTo>
                      <a:pt x="11179" y="3657"/>
                      <a:pt x="10827" y="3239"/>
                      <a:pt x="10409" y="2877"/>
                    </a:cubicBezTo>
                    <a:cubicBezTo>
                      <a:pt x="10400" y="2868"/>
                      <a:pt x="10400" y="2859"/>
                      <a:pt x="10409" y="2850"/>
                    </a:cubicBezTo>
                    <a:lnTo>
                      <a:pt x="11114" y="1495"/>
                    </a:lnTo>
                    <a:cubicBezTo>
                      <a:pt x="11142" y="1430"/>
                      <a:pt x="11123" y="1347"/>
                      <a:pt x="11049" y="1310"/>
                    </a:cubicBezTo>
                    <a:lnTo>
                      <a:pt x="9083" y="289"/>
                    </a:lnTo>
                    <a:cubicBezTo>
                      <a:pt x="9063" y="278"/>
                      <a:pt x="9041" y="273"/>
                      <a:pt x="9020" y="273"/>
                    </a:cubicBezTo>
                    <a:cubicBezTo>
                      <a:pt x="8971" y="273"/>
                      <a:pt x="8923" y="300"/>
                      <a:pt x="8897" y="345"/>
                    </a:cubicBezTo>
                    <a:lnTo>
                      <a:pt x="8192" y="1699"/>
                    </a:lnTo>
                    <a:cubicBezTo>
                      <a:pt x="8185" y="1706"/>
                      <a:pt x="8179" y="1712"/>
                      <a:pt x="8172" y="1712"/>
                    </a:cubicBezTo>
                    <a:cubicBezTo>
                      <a:pt x="8170" y="1712"/>
                      <a:pt x="8167" y="1711"/>
                      <a:pt x="8164" y="1709"/>
                    </a:cubicBezTo>
                    <a:cubicBezTo>
                      <a:pt x="7753" y="1608"/>
                      <a:pt x="7330" y="1557"/>
                      <a:pt x="6905" y="1557"/>
                    </a:cubicBezTo>
                    <a:cubicBezTo>
                      <a:pt x="6784" y="1557"/>
                      <a:pt x="6662" y="1561"/>
                      <a:pt x="6541" y="1569"/>
                    </a:cubicBezTo>
                    <a:cubicBezTo>
                      <a:pt x="6531" y="1569"/>
                      <a:pt x="6522" y="1560"/>
                      <a:pt x="6522" y="1560"/>
                    </a:cubicBezTo>
                    <a:lnTo>
                      <a:pt x="6058" y="94"/>
                    </a:lnTo>
                    <a:cubicBezTo>
                      <a:pt x="6049" y="67"/>
                      <a:pt x="6021" y="39"/>
                      <a:pt x="5993" y="20"/>
                    </a:cubicBezTo>
                    <a:cubicBezTo>
                      <a:pt x="5970" y="9"/>
                      <a:pt x="5948" y="1"/>
                      <a:pt x="5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7073000" y="2596525"/>
                <a:ext cx="406100" cy="280875"/>
              </a:xfrm>
              <a:custGeom>
                <a:avLst/>
                <a:gdLst/>
                <a:ahLst/>
                <a:cxnLst/>
                <a:rect l="l" t="t" r="r" b="b"/>
                <a:pathLst>
                  <a:path w="16244" h="11235" extrusionOk="0">
                    <a:moveTo>
                      <a:pt x="418" y="0"/>
                    </a:moveTo>
                    <a:cubicBezTo>
                      <a:pt x="186" y="0"/>
                      <a:pt x="0" y="186"/>
                      <a:pt x="0" y="427"/>
                    </a:cubicBezTo>
                    <a:lnTo>
                      <a:pt x="0" y="11086"/>
                    </a:lnTo>
                    <a:cubicBezTo>
                      <a:pt x="0" y="11169"/>
                      <a:pt x="65" y="11234"/>
                      <a:pt x="149" y="11234"/>
                    </a:cubicBezTo>
                    <a:lnTo>
                      <a:pt x="16095" y="11234"/>
                    </a:lnTo>
                    <a:cubicBezTo>
                      <a:pt x="16179" y="11234"/>
                      <a:pt x="16244" y="11169"/>
                      <a:pt x="16244" y="11086"/>
                    </a:cubicBezTo>
                    <a:lnTo>
                      <a:pt x="16244" y="427"/>
                    </a:lnTo>
                    <a:cubicBezTo>
                      <a:pt x="16244" y="186"/>
                      <a:pt x="16058" y="0"/>
                      <a:pt x="15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7071375" y="2595125"/>
                <a:ext cx="409350" cy="283650"/>
              </a:xfrm>
              <a:custGeom>
                <a:avLst/>
                <a:gdLst/>
                <a:ahLst/>
                <a:cxnLst/>
                <a:rect l="l" t="t" r="r" b="b"/>
                <a:pathLst>
                  <a:path w="16374" h="11346" extrusionOk="0">
                    <a:moveTo>
                      <a:pt x="15882" y="112"/>
                    </a:moveTo>
                    <a:cubicBezTo>
                      <a:pt x="16086" y="112"/>
                      <a:pt x="16253" y="279"/>
                      <a:pt x="16253" y="483"/>
                    </a:cubicBezTo>
                    <a:lnTo>
                      <a:pt x="16253" y="11142"/>
                    </a:lnTo>
                    <a:cubicBezTo>
                      <a:pt x="16253" y="11188"/>
                      <a:pt x="16216" y="11235"/>
                      <a:pt x="16160" y="11235"/>
                    </a:cubicBezTo>
                    <a:lnTo>
                      <a:pt x="204" y="11235"/>
                    </a:lnTo>
                    <a:cubicBezTo>
                      <a:pt x="158" y="11235"/>
                      <a:pt x="121" y="11188"/>
                      <a:pt x="121" y="11142"/>
                    </a:cubicBezTo>
                    <a:lnTo>
                      <a:pt x="121" y="483"/>
                    </a:lnTo>
                    <a:cubicBezTo>
                      <a:pt x="121" y="279"/>
                      <a:pt x="279" y="112"/>
                      <a:pt x="483" y="112"/>
                    </a:cubicBezTo>
                    <a:close/>
                    <a:moveTo>
                      <a:pt x="483" y="1"/>
                    </a:moveTo>
                    <a:cubicBezTo>
                      <a:pt x="223" y="1"/>
                      <a:pt x="0" y="214"/>
                      <a:pt x="0" y="483"/>
                    </a:cubicBezTo>
                    <a:lnTo>
                      <a:pt x="0" y="11142"/>
                    </a:lnTo>
                    <a:cubicBezTo>
                      <a:pt x="0" y="11253"/>
                      <a:pt x="93" y="11346"/>
                      <a:pt x="214" y="11346"/>
                    </a:cubicBezTo>
                    <a:lnTo>
                      <a:pt x="16160" y="11346"/>
                    </a:lnTo>
                    <a:cubicBezTo>
                      <a:pt x="16281" y="11346"/>
                      <a:pt x="16364" y="11253"/>
                      <a:pt x="16374" y="11142"/>
                    </a:cubicBezTo>
                    <a:lnTo>
                      <a:pt x="16374" y="483"/>
                    </a:lnTo>
                    <a:cubicBezTo>
                      <a:pt x="16374" y="214"/>
                      <a:pt x="16151" y="1"/>
                      <a:pt x="15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7102675" y="2623425"/>
                <a:ext cx="346750" cy="227075"/>
              </a:xfrm>
              <a:custGeom>
                <a:avLst/>
                <a:gdLst/>
                <a:ahLst/>
                <a:cxnLst/>
                <a:rect l="l" t="t" r="r" b="b"/>
                <a:pathLst>
                  <a:path w="13870" h="9083" extrusionOk="0">
                    <a:moveTo>
                      <a:pt x="1" y="0"/>
                    </a:moveTo>
                    <a:lnTo>
                      <a:pt x="1" y="9082"/>
                    </a:lnTo>
                    <a:lnTo>
                      <a:pt x="13869" y="9082"/>
                    </a:lnTo>
                    <a:lnTo>
                      <a:pt x="13869" y="7403"/>
                    </a:lnTo>
                    <a:lnTo>
                      <a:pt x="13869" y="2097"/>
                    </a:lnTo>
                    <a:lnTo>
                      <a:pt x="13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7101050" y="2622025"/>
                <a:ext cx="349775" cy="229850"/>
              </a:xfrm>
              <a:custGeom>
                <a:avLst/>
                <a:gdLst/>
                <a:ahLst/>
                <a:cxnLst/>
                <a:rect l="l" t="t" r="r" b="b"/>
                <a:pathLst>
                  <a:path w="13991" h="9194" extrusionOk="0">
                    <a:moveTo>
                      <a:pt x="66" y="1"/>
                    </a:moveTo>
                    <a:cubicBezTo>
                      <a:pt x="29" y="1"/>
                      <a:pt x="1" y="28"/>
                      <a:pt x="1" y="56"/>
                    </a:cubicBezTo>
                    <a:lnTo>
                      <a:pt x="1" y="9138"/>
                    </a:lnTo>
                    <a:cubicBezTo>
                      <a:pt x="1" y="9166"/>
                      <a:pt x="29" y="9194"/>
                      <a:pt x="66" y="9194"/>
                    </a:cubicBezTo>
                    <a:lnTo>
                      <a:pt x="13934" y="9194"/>
                    </a:lnTo>
                    <a:cubicBezTo>
                      <a:pt x="13971" y="9194"/>
                      <a:pt x="13990" y="9166"/>
                      <a:pt x="13990" y="9138"/>
                    </a:cubicBezTo>
                    <a:lnTo>
                      <a:pt x="13990" y="7459"/>
                    </a:lnTo>
                    <a:cubicBezTo>
                      <a:pt x="13990" y="7422"/>
                      <a:pt x="13971" y="7394"/>
                      <a:pt x="13934" y="7394"/>
                    </a:cubicBezTo>
                    <a:cubicBezTo>
                      <a:pt x="13907" y="7394"/>
                      <a:pt x="13879" y="7422"/>
                      <a:pt x="13879" y="7459"/>
                    </a:cubicBezTo>
                    <a:lnTo>
                      <a:pt x="13879" y="9073"/>
                    </a:lnTo>
                    <a:lnTo>
                      <a:pt x="121" y="9073"/>
                    </a:lnTo>
                    <a:lnTo>
                      <a:pt x="121" y="112"/>
                    </a:lnTo>
                    <a:lnTo>
                      <a:pt x="13879" y="112"/>
                    </a:lnTo>
                    <a:lnTo>
                      <a:pt x="13879" y="2153"/>
                    </a:lnTo>
                    <a:cubicBezTo>
                      <a:pt x="13879" y="2190"/>
                      <a:pt x="13907" y="2218"/>
                      <a:pt x="13934" y="2218"/>
                    </a:cubicBezTo>
                    <a:cubicBezTo>
                      <a:pt x="13971" y="2218"/>
                      <a:pt x="13990" y="2190"/>
                      <a:pt x="13990" y="2153"/>
                    </a:cubicBezTo>
                    <a:lnTo>
                      <a:pt x="13990" y="56"/>
                    </a:lnTo>
                    <a:cubicBezTo>
                      <a:pt x="13990" y="28"/>
                      <a:pt x="13971"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7448000" y="2694150"/>
                <a:ext cx="2825" cy="76100"/>
              </a:xfrm>
              <a:custGeom>
                <a:avLst/>
                <a:gdLst/>
                <a:ahLst/>
                <a:cxnLst/>
                <a:rect l="l" t="t" r="r" b="b"/>
                <a:pathLst>
                  <a:path w="113" h="3044" extrusionOk="0">
                    <a:moveTo>
                      <a:pt x="56" y="1"/>
                    </a:moveTo>
                    <a:cubicBezTo>
                      <a:pt x="29" y="1"/>
                      <a:pt x="1" y="28"/>
                      <a:pt x="1" y="66"/>
                    </a:cubicBezTo>
                    <a:lnTo>
                      <a:pt x="1" y="2988"/>
                    </a:lnTo>
                    <a:cubicBezTo>
                      <a:pt x="1" y="3025"/>
                      <a:pt x="29" y="3043"/>
                      <a:pt x="56" y="3043"/>
                    </a:cubicBezTo>
                    <a:cubicBezTo>
                      <a:pt x="93" y="3043"/>
                      <a:pt x="112" y="3025"/>
                      <a:pt x="112" y="2988"/>
                    </a:cubicBezTo>
                    <a:lnTo>
                      <a:pt x="112" y="66"/>
                    </a:lnTo>
                    <a:cubicBezTo>
                      <a:pt x="112" y="28"/>
                      <a:pt x="8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7271525" y="2605800"/>
                <a:ext cx="9050" cy="9075"/>
              </a:xfrm>
              <a:custGeom>
                <a:avLst/>
                <a:gdLst/>
                <a:ahLst/>
                <a:cxnLst/>
                <a:rect l="l" t="t" r="r" b="b"/>
                <a:pathLst>
                  <a:path w="362" h="363" extrusionOk="0">
                    <a:moveTo>
                      <a:pt x="176" y="112"/>
                    </a:moveTo>
                    <a:cubicBezTo>
                      <a:pt x="214" y="112"/>
                      <a:pt x="251" y="139"/>
                      <a:pt x="251" y="177"/>
                    </a:cubicBezTo>
                    <a:cubicBezTo>
                      <a:pt x="251" y="214"/>
                      <a:pt x="214" y="251"/>
                      <a:pt x="176" y="251"/>
                    </a:cubicBezTo>
                    <a:cubicBezTo>
                      <a:pt x="139" y="251"/>
                      <a:pt x="111" y="214"/>
                      <a:pt x="111" y="177"/>
                    </a:cubicBezTo>
                    <a:cubicBezTo>
                      <a:pt x="111" y="149"/>
                      <a:pt x="139" y="112"/>
                      <a:pt x="176" y="112"/>
                    </a:cubicBezTo>
                    <a:close/>
                    <a:moveTo>
                      <a:pt x="176" y="0"/>
                    </a:moveTo>
                    <a:cubicBezTo>
                      <a:pt x="84" y="0"/>
                      <a:pt x="0" y="84"/>
                      <a:pt x="0" y="177"/>
                    </a:cubicBezTo>
                    <a:cubicBezTo>
                      <a:pt x="0" y="279"/>
                      <a:pt x="84" y="362"/>
                      <a:pt x="176" y="362"/>
                    </a:cubicBezTo>
                    <a:cubicBezTo>
                      <a:pt x="278" y="362"/>
                      <a:pt x="362" y="279"/>
                      <a:pt x="362" y="177"/>
                    </a:cubicBezTo>
                    <a:cubicBezTo>
                      <a:pt x="362" y="84"/>
                      <a:pt x="278"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7006425" y="2875275"/>
                <a:ext cx="539250" cy="36450"/>
              </a:xfrm>
              <a:custGeom>
                <a:avLst/>
                <a:gdLst/>
                <a:ahLst/>
                <a:cxnLst/>
                <a:rect l="l" t="t" r="r" b="b"/>
                <a:pathLst>
                  <a:path w="21570" h="1458" extrusionOk="0">
                    <a:moveTo>
                      <a:pt x="1" y="1"/>
                    </a:moveTo>
                    <a:lnTo>
                      <a:pt x="1" y="882"/>
                    </a:lnTo>
                    <a:cubicBezTo>
                      <a:pt x="1" y="1197"/>
                      <a:pt x="251" y="1457"/>
                      <a:pt x="567" y="1457"/>
                    </a:cubicBezTo>
                    <a:lnTo>
                      <a:pt x="21003" y="1457"/>
                    </a:lnTo>
                    <a:cubicBezTo>
                      <a:pt x="21309" y="1457"/>
                      <a:pt x="21569" y="1197"/>
                      <a:pt x="21569" y="882"/>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7005050" y="2873900"/>
                <a:ext cx="542000" cy="39200"/>
              </a:xfrm>
              <a:custGeom>
                <a:avLst/>
                <a:gdLst/>
                <a:ahLst/>
                <a:cxnLst/>
                <a:rect l="l" t="t" r="r" b="b"/>
                <a:pathLst>
                  <a:path w="21680" h="1568" extrusionOk="0">
                    <a:moveTo>
                      <a:pt x="21569" y="111"/>
                    </a:moveTo>
                    <a:lnTo>
                      <a:pt x="21569" y="937"/>
                    </a:lnTo>
                    <a:cubicBezTo>
                      <a:pt x="21569" y="1225"/>
                      <a:pt x="21337" y="1447"/>
                      <a:pt x="21058" y="1447"/>
                    </a:cubicBezTo>
                    <a:lnTo>
                      <a:pt x="622" y="1447"/>
                    </a:lnTo>
                    <a:cubicBezTo>
                      <a:pt x="343" y="1447"/>
                      <a:pt x="112" y="1225"/>
                      <a:pt x="112" y="937"/>
                    </a:cubicBezTo>
                    <a:lnTo>
                      <a:pt x="112" y="111"/>
                    </a:lnTo>
                    <a:close/>
                    <a:moveTo>
                      <a:pt x="56" y="0"/>
                    </a:moveTo>
                    <a:cubicBezTo>
                      <a:pt x="19" y="0"/>
                      <a:pt x="0" y="19"/>
                      <a:pt x="0" y="56"/>
                    </a:cubicBezTo>
                    <a:lnTo>
                      <a:pt x="0" y="937"/>
                    </a:lnTo>
                    <a:cubicBezTo>
                      <a:pt x="0" y="1290"/>
                      <a:pt x="279" y="1568"/>
                      <a:pt x="622" y="1568"/>
                    </a:cubicBezTo>
                    <a:lnTo>
                      <a:pt x="21058" y="1568"/>
                    </a:lnTo>
                    <a:cubicBezTo>
                      <a:pt x="21402" y="1568"/>
                      <a:pt x="21680" y="1290"/>
                      <a:pt x="21680" y="937"/>
                    </a:cubicBezTo>
                    <a:lnTo>
                      <a:pt x="21680" y="56"/>
                    </a:lnTo>
                    <a:cubicBezTo>
                      <a:pt x="21680" y="19"/>
                      <a:pt x="21652"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7010150" y="2901725"/>
                <a:ext cx="531800" cy="2800"/>
              </a:xfrm>
              <a:custGeom>
                <a:avLst/>
                <a:gdLst/>
                <a:ahLst/>
                <a:cxnLst/>
                <a:rect l="l" t="t" r="r" b="b"/>
                <a:pathLst>
                  <a:path w="21272" h="112" extrusionOk="0">
                    <a:moveTo>
                      <a:pt x="56" y="0"/>
                    </a:moveTo>
                    <a:cubicBezTo>
                      <a:pt x="28" y="0"/>
                      <a:pt x="0" y="19"/>
                      <a:pt x="0" y="56"/>
                    </a:cubicBezTo>
                    <a:cubicBezTo>
                      <a:pt x="0" y="84"/>
                      <a:pt x="28" y="112"/>
                      <a:pt x="56" y="112"/>
                    </a:cubicBezTo>
                    <a:lnTo>
                      <a:pt x="21216" y="112"/>
                    </a:lnTo>
                    <a:cubicBezTo>
                      <a:pt x="21244" y="112"/>
                      <a:pt x="21272" y="84"/>
                      <a:pt x="21272" y="56"/>
                    </a:cubicBezTo>
                    <a:cubicBezTo>
                      <a:pt x="21272" y="19"/>
                      <a:pt x="2124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7224425" y="2877600"/>
                <a:ext cx="103000" cy="11400"/>
              </a:xfrm>
              <a:custGeom>
                <a:avLst/>
                <a:gdLst/>
                <a:ahLst/>
                <a:cxnLst/>
                <a:rect l="l" t="t" r="r" b="b"/>
                <a:pathLst>
                  <a:path w="4120" h="456" extrusionOk="0">
                    <a:moveTo>
                      <a:pt x="1" y="0"/>
                    </a:moveTo>
                    <a:lnTo>
                      <a:pt x="1" y="455"/>
                    </a:lnTo>
                    <a:lnTo>
                      <a:pt x="4120" y="455"/>
                    </a:lnTo>
                    <a:lnTo>
                      <a:pt x="4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7223050" y="2875975"/>
                <a:ext cx="106000" cy="14400"/>
              </a:xfrm>
              <a:custGeom>
                <a:avLst/>
                <a:gdLst/>
                <a:ahLst/>
                <a:cxnLst/>
                <a:rect l="l" t="t" r="r" b="b"/>
                <a:pathLst>
                  <a:path w="4240" h="576" extrusionOk="0">
                    <a:moveTo>
                      <a:pt x="4119" y="121"/>
                    </a:moveTo>
                    <a:lnTo>
                      <a:pt x="4119" y="455"/>
                    </a:lnTo>
                    <a:lnTo>
                      <a:pt x="121" y="455"/>
                    </a:lnTo>
                    <a:lnTo>
                      <a:pt x="121" y="121"/>
                    </a:lnTo>
                    <a:close/>
                    <a:moveTo>
                      <a:pt x="65" y="1"/>
                    </a:moveTo>
                    <a:cubicBezTo>
                      <a:pt x="28" y="1"/>
                      <a:pt x="0" y="28"/>
                      <a:pt x="0" y="65"/>
                    </a:cubicBezTo>
                    <a:lnTo>
                      <a:pt x="0" y="520"/>
                    </a:lnTo>
                    <a:cubicBezTo>
                      <a:pt x="0" y="548"/>
                      <a:pt x="28" y="576"/>
                      <a:pt x="65"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7171800" y="2666550"/>
                <a:ext cx="186025" cy="158900"/>
              </a:xfrm>
              <a:custGeom>
                <a:avLst/>
                <a:gdLst/>
                <a:ahLst/>
                <a:cxnLst/>
                <a:rect l="l" t="t" r="r" b="b"/>
                <a:pathLst>
                  <a:path w="7441" h="6356" extrusionOk="0">
                    <a:moveTo>
                      <a:pt x="297" y="1"/>
                    </a:moveTo>
                    <a:cubicBezTo>
                      <a:pt x="139" y="1"/>
                      <a:pt x="0" y="131"/>
                      <a:pt x="0" y="298"/>
                    </a:cubicBezTo>
                    <a:lnTo>
                      <a:pt x="0" y="6058"/>
                    </a:lnTo>
                    <a:cubicBezTo>
                      <a:pt x="0" y="6225"/>
                      <a:pt x="139" y="6355"/>
                      <a:pt x="297" y="6355"/>
                    </a:cubicBezTo>
                    <a:lnTo>
                      <a:pt x="7143" y="6355"/>
                    </a:lnTo>
                    <a:cubicBezTo>
                      <a:pt x="7301" y="6355"/>
                      <a:pt x="7440" y="6225"/>
                      <a:pt x="7431" y="6058"/>
                    </a:cubicBezTo>
                    <a:lnTo>
                      <a:pt x="7431" y="298"/>
                    </a:lnTo>
                    <a:cubicBezTo>
                      <a:pt x="7431" y="131"/>
                      <a:pt x="7301" y="1"/>
                      <a:pt x="7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7184075" y="2654025"/>
                <a:ext cx="186025" cy="158900"/>
              </a:xfrm>
              <a:custGeom>
                <a:avLst/>
                <a:gdLst/>
                <a:ahLst/>
                <a:cxnLst/>
                <a:rect l="l" t="t" r="r" b="b"/>
                <a:pathLst>
                  <a:path w="7441" h="6356" extrusionOk="0">
                    <a:moveTo>
                      <a:pt x="353" y="1"/>
                    </a:moveTo>
                    <a:cubicBezTo>
                      <a:pt x="159" y="1"/>
                      <a:pt x="1" y="159"/>
                      <a:pt x="1" y="344"/>
                    </a:cubicBezTo>
                    <a:lnTo>
                      <a:pt x="1" y="6012"/>
                    </a:lnTo>
                    <a:cubicBezTo>
                      <a:pt x="1" y="6198"/>
                      <a:pt x="159" y="6355"/>
                      <a:pt x="353" y="6355"/>
                    </a:cubicBezTo>
                    <a:lnTo>
                      <a:pt x="7088" y="6355"/>
                    </a:lnTo>
                    <a:cubicBezTo>
                      <a:pt x="7283" y="6355"/>
                      <a:pt x="7441" y="6198"/>
                      <a:pt x="7441" y="6012"/>
                    </a:cubicBezTo>
                    <a:lnTo>
                      <a:pt x="7441" y="344"/>
                    </a:lnTo>
                    <a:cubicBezTo>
                      <a:pt x="7441" y="159"/>
                      <a:pt x="728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7182700" y="2652400"/>
                <a:ext cx="188800" cy="162150"/>
              </a:xfrm>
              <a:custGeom>
                <a:avLst/>
                <a:gdLst/>
                <a:ahLst/>
                <a:cxnLst/>
                <a:rect l="l" t="t" r="r" b="b"/>
                <a:pathLst>
                  <a:path w="7552" h="6486" extrusionOk="0">
                    <a:moveTo>
                      <a:pt x="7143" y="121"/>
                    </a:moveTo>
                    <a:cubicBezTo>
                      <a:pt x="7301" y="121"/>
                      <a:pt x="7431" y="251"/>
                      <a:pt x="7431" y="409"/>
                    </a:cubicBezTo>
                    <a:lnTo>
                      <a:pt x="7431" y="6077"/>
                    </a:lnTo>
                    <a:cubicBezTo>
                      <a:pt x="7431" y="6235"/>
                      <a:pt x="7301" y="6365"/>
                      <a:pt x="7143" y="6365"/>
                    </a:cubicBezTo>
                    <a:lnTo>
                      <a:pt x="408" y="6365"/>
                    </a:lnTo>
                    <a:cubicBezTo>
                      <a:pt x="251" y="6365"/>
                      <a:pt x="121" y="6235"/>
                      <a:pt x="121" y="6077"/>
                    </a:cubicBezTo>
                    <a:lnTo>
                      <a:pt x="121" y="409"/>
                    </a:lnTo>
                    <a:cubicBezTo>
                      <a:pt x="121" y="251"/>
                      <a:pt x="251" y="121"/>
                      <a:pt x="408" y="121"/>
                    </a:cubicBezTo>
                    <a:close/>
                    <a:moveTo>
                      <a:pt x="408" y="1"/>
                    </a:moveTo>
                    <a:cubicBezTo>
                      <a:pt x="186" y="1"/>
                      <a:pt x="0" y="186"/>
                      <a:pt x="0" y="409"/>
                    </a:cubicBezTo>
                    <a:lnTo>
                      <a:pt x="0" y="6077"/>
                    </a:lnTo>
                    <a:cubicBezTo>
                      <a:pt x="0" y="6300"/>
                      <a:pt x="186" y="6485"/>
                      <a:pt x="408" y="6485"/>
                    </a:cubicBezTo>
                    <a:lnTo>
                      <a:pt x="7143" y="6485"/>
                    </a:lnTo>
                    <a:cubicBezTo>
                      <a:pt x="7366" y="6485"/>
                      <a:pt x="7551" y="6300"/>
                      <a:pt x="7551" y="6077"/>
                    </a:cubicBezTo>
                    <a:lnTo>
                      <a:pt x="7551" y="409"/>
                    </a:lnTo>
                    <a:cubicBezTo>
                      <a:pt x="7551" y="186"/>
                      <a:pt x="7366" y="1"/>
                      <a:pt x="7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7212850" y="2737750"/>
                <a:ext cx="128275" cy="17200"/>
              </a:xfrm>
              <a:custGeom>
                <a:avLst/>
                <a:gdLst/>
                <a:ahLst/>
                <a:cxnLst/>
                <a:rect l="l" t="t" r="r" b="b"/>
                <a:pathLst>
                  <a:path w="5131" h="688" extrusionOk="0">
                    <a:moveTo>
                      <a:pt x="316" y="1"/>
                    </a:moveTo>
                    <a:cubicBezTo>
                      <a:pt x="139" y="1"/>
                      <a:pt x="0" y="140"/>
                      <a:pt x="0" y="325"/>
                    </a:cubicBezTo>
                    <a:lnTo>
                      <a:pt x="0" y="362"/>
                    </a:lnTo>
                    <a:cubicBezTo>
                      <a:pt x="0" y="539"/>
                      <a:pt x="139" y="687"/>
                      <a:pt x="316" y="687"/>
                    </a:cubicBezTo>
                    <a:lnTo>
                      <a:pt x="4805" y="687"/>
                    </a:lnTo>
                    <a:cubicBezTo>
                      <a:pt x="4982" y="687"/>
                      <a:pt x="5130" y="539"/>
                      <a:pt x="5130" y="362"/>
                    </a:cubicBezTo>
                    <a:lnTo>
                      <a:pt x="5130" y="325"/>
                    </a:lnTo>
                    <a:cubicBezTo>
                      <a:pt x="5130" y="140"/>
                      <a:pt x="4982" y="1"/>
                      <a:pt x="4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7211225" y="2736375"/>
                <a:ext cx="131275" cy="19950"/>
              </a:xfrm>
              <a:custGeom>
                <a:avLst/>
                <a:gdLst/>
                <a:ahLst/>
                <a:cxnLst/>
                <a:rect l="l" t="t" r="r" b="b"/>
                <a:pathLst>
                  <a:path w="5251" h="798" extrusionOk="0">
                    <a:moveTo>
                      <a:pt x="4870" y="111"/>
                    </a:moveTo>
                    <a:cubicBezTo>
                      <a:pt x="5019" y="111"/>
                      <a:pt x="5130" y="232"/>
                      <a:pt x="5130" y="380"/>
                    </a:cubicBezTo>
                    <a:lnTo>
                      <a:pt x="5130" y="417"/>
                    </a:lnTo>
                    <a:cubicBezTo>
                      <a:pt x="5130" y="566"/>
                      <a:pt x="5019" y="677"/>
                      <a:pt x="4870" y="677"/>
                    </a:cubicBezTo>
                    <a:lnTo>
                      <a:pt x="381" y="677"/>
                    </a:lnTo>
                    <a:cubicBezTo>
                      <a:pt x="241" y="677"/>
                      <a:pt x="121" y="566"/>
                      <a:pt x="121" y="417"/>
                    </a:cubicBezTo>
                    <a:lnTo>
                      <a:pt x="121" y="380"/>
                    </a:lnTo>
                    <a:cubicBezTo>
                      <a:pt x="121" y="232"/>
                      <a:pt x="241" y="111"/>
                      <a:pt x="381" y="111"/>
                    </a:cubicBezTo>
                    <a:close/>
                    <a:moveTo>
                      <a:pt x="381" y="0"/>
                    </a:moveTo>
                    <a:cubicBezTo>
                      <a:pt x="176" y="0"/>
                      <a:pt x="0" y="167"/>
                      <a:pt x="0" y="380"/>
                    </a:cubicBezTo>
                    <a:lnTo>
                      <a:pt x="0" y="417"/>
                    </a:lnTo>
                    <a:cubicBezTo>
                      <a:pt x="0" y="631"/>
                      <a:pt x="176" y="798"/>
                      <a:pt x="381" y="798"/>
                    </a:cubicBezTo>
                    <a:lnTo>
                      <a:pt x="4870" y="798"/>
                    </a:lnTo>
                    <a:cubicBezTo>
                      <a:pt x="5084" y="798"/>
                      <a:pt x="5251" y="631"/>
                      <a:pt x="5251" y="417"/>
                    </a:cubicBezTo>
                    <a:lnTo>
                      <a:pt x="5251" y="380"/>
                    </a:lnTo>
                    <a:cubicBezTo>
                      <a:pt x="5251" y="167"/>
                      <a:pt x="5084"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7226750" y="2742400"/>
                <a:ext cx="99525" cy="7200"/>
              </a:xfrm>
              <a:custGeom>
                <a:avLst/>
                <a:gdLst/>
                <a:ahLst/>
                <a:cxnLst/>
                <a:rect l="l" t="t" r="r" b="b"/>
                <a:pathLst>
                  <a:path w="3981" h="288" extrusionOk="0">
                    <a:moveTo>
                      <a:pt x="3851" y="56"/>
                    </a:moveTo>
                    <a:cubicBezTo>
                      <a:pt x="3888" y="56"/>
                      <a:pt x="3925" y="93"/>
                      <a:pt x="3925" y="130"/>
                    </a:cubicBezTo>
                    <a:lnTo>
                      <a:pt x="3925" y="149"/>
                    </a:lnTo>
                    <a:cubicBezTo>
                      <a:pt x="3925" y="195"/>
                      <a:pt x="3888" y="223"/>
                      <a:pt x="3851" y="223"/>
                    </a:cubicBezTo>
                    <a:lnTo>
                      <a:pt x="140" y="223"/>
                    </a:lnTo>
                    <a:cubicBezTo>
                      <a:pt x="94" y="223"/>
                      <a:pt x="56" y="195"/>
                      <a:pt x="56" y="149"/>
                    </a:cubicBezTo>
                    <a:lnTo>
                      <a:pt x="56" y="130"/>
                    </a:lnTo>
                    <a:cubicBezTo>
                      <a:pt x="56" y="93"/>
                      <a:pt x="94" y="56"/>
                      <a:pt x="140" y="56"/>
                    </a:cubicBezTo>
                    <a:close/>
                    <a:moveTo>
                      <a:pt x="131" y="0"/>
                    </a:moveTo>
                    <a:cubicBezTo>
                      <a:pt x="56" y="0"/>
                      <a:pt x="1" y="56"/>
                      <a:pt x="1" y="139"/>
                    </a:cubicBezTo>
                    <a:lnTo>
                      <a:pt x="1" y="149"/>
                    </a:lnTo>
                    <a:cubicBezTo>
                      <a:pt x="1" y="223"/>
                      <a:pt x="56" y="288"/>
                      <a:pt x="131" y="288"/>
                    </a:cubicBezTo>
                    <a:lnTo>
                      <a:pt x="3841" y="288"/>
                    </a:lnTo>
                    <a:cubicBezTo>
                      <a:pt x="3925" y="288"/>
                      <a:pt x="3980" y="223"/>
                      <a:pt x="3980" y="149"/>
                    </a:cubicBezTo>
                    <a:lnTo>
                      <a:pt x="3980" y="139"/>
                    </a:lnTo>
                    <a:cubicBezTo>
                      <a:pt x="3980" y="56"/>
                      <a:pt x="3925" y="0"/>
                      <a:pt x="3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7234875" y="2764425"/>
                <a:ext cx="83975" cy="10000"/>
              </a:xfrm>
              <a:custGeom>
                <a:avLst/>
                <a:gdLst/>
                <a:ahLst/>
                <a:cxnLst/>
                <a:rect l="l" t="t" r="r" b="b"/>
                <a:pathLst>
                  <a:path w="3359" h="400" extrusionOk="0">
                    <a:moveTo>
                      <a:pt x="205" y="0"/>
                    </a:moveTo>
                    <a:cubicBezTo>
                      <a:pt x="93" y="0"/>
                      <a:pt x="0" y="93"/>
                      <a:pt x="0" y="205"/>
                    </a:cubicBezTo>
                    <a:cubicBezTo>
                      <a:pt x="0" y="316"/>
                      <a:pt x="93" y="399"/>
                      <a:pt x="205" y="399"/>
                    </a:cubicBezTo>
                    <a:lnTo>
                      <a:pt x="3164" y="399"/>
                    </a:lnTo>
                    <a:cubicBezTo>
                      <a:pt x="3266" y="399"/>
                      <a:pt x="3359" y="316"/>
                      <a:pt x="3359" y="205"/>
                    </a:cubicBezTo>
                    <a:cubicBezTo>
                      <a:pt x="3359" y="93"/>
                      <a:pt x="3266"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7233475" y="2763025"/>
                <a:ext cx="86775" cy="13025"/>
              </a:xfrm>
              <a:custGeom>
                <a:avLst/>
                <a:gdLst/>
                <a:ahLst/>
                <a:cxnLst/>
                <a:rect l="l" t="t" r="r" b="b"/>
                <a:pathLst>
                  <a:path w="3471" h="521" extrusionOk="0">
                    <a:moveTo>
                      <a:pt x="3211" y="121"/>
                    </a:moveTo>
                    <a:cubicBezTo>
                      <a:pt x="3294" y="121"/>
                      <a:pt x="3359" y="177"/>
                      <a:pt x="3359" y="261"/>
                    </a:cubicBezTo>
                    <a:cubicBezTo>
                      <a:pt x="3359" y="335"/>
                      <a:pt x="3294" y="400"/>
                      <a:pt x="3211" y="400"/>
                    </a:cubicBezTo>
                    <a:lnTo>
                      <a:pt x="261" y="400"/>
                    </a:lnTo>
                    <a:cubicBezTo>
                      <a:pt x="177" y="400"/>
                      <a:pt x="121" y="335"/>
                      <a:pt x="121" y="261"/>
                    </a:cubicBezTo>
                    <a:cubicBezTo>
                      <a:pt x="121" y="177"/>
                      <a:pt x="177" y="121"/>
                      <a:pt x="261" y="121"/>
                    </a:cubicBezTo>
                    <a:close/>
                    <a:moveTo>
                      <a:pt x="261" y="1"/>
                    </a:moveTo>
                    <a:cubicBezTo>
                      <a:pt x="121" y="1"/>
                      <a:pt x="1" y="112"/>
                      <a:pt x="1" y="261"/>
                    </a:cubicBezTo>
                    <a:cubicBezTo>
                      <a:pt x="1" y="400"/>
                      <a:pt x="112" y="520"/>
                      <a:pt x="261" y="520"/>
                    </a:cubicBezTo>
                    <a:lnTo>
                      <a:pt x="3220" y="520"/>
                    </a:lnTo>
                    <a:cubicBezTo>
                      <a:pt x="3359" y="520"/>
                      <a:pt x="3470" y="400"/>
                      <a:pt x="3470" y="261"/>
                    </a:cubicBezTo>
                    <a:cubicBezTo>
                      <a:pt x="3470" y="112"/>
                      <a:pt x="3359" y="1"/>
                      <a:pt x="3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725180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5" y="158"/>
                      <a:pt x="195" y="103"/>
                    </a:cubicBezTo>
                    <a:cubicBezTo>
                      <a:pt x="195"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72610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6" y="158"/>
                      <a:pt x="196" y="103"/>
                    </a:cubicBezTo>
                    <a:cubicBezTo>
                      <a:pt x="196"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7269900" y="2766975"/>
                <a:ext cx="4650" cy="4900"/>
              </a:xfrm>
              <a:custGeom>
                <a:avLst/>
                <a:gdLst/>
                <a:ahLst/>
                <a:cxnLst/>
                <a:rect l="l" t="t" r="r" b="b"/>
                <a:pathLst>
                  <a:path w="186" h="196" extrusionOk="0">
                    <a:moveTo>
                      <a:pt x="93" y="65"/>
                    </a:moveTo>
                    <a:cubicBezTo>
                      <a:pt x="112" y="65"/>
                      <a:pt x="130" y="84"/>
                      <a:pt x="130" y="103"/>
                    </a:cubicBezTo>
                    <a:cubicBezTo>
                      <a:pt x="130" y="121"/>
                      <a:pt x="112" y="140"/>
                      <a:pt x="93" y="140"/>
                    </a:cubicBezTo>
                    <a:cubicBezTo>
                      <a:pt x="74" y="140"/>
                      <a:pt x="56" y="121"/>
                      <a:pt x="56" y="103"/>
                    </a:cubicBezTo>
                    <a:cubicBezTo>
                      <a:pt x="56" y="84"/>
                      <a:pt x="74" y="65"/>
                      <a:pt x="93" y="65"/>
                    </a:cubicBezTo>
                    <a:close/>
                    <a:moveTo>
                      <a:pt x="93" y="1"/>
                    </a:moveTo>
                    <a:cubicBezTo>
                      <a:pt x="37" y="1"/>
                      <a:pt x="0" y="47"/>
                      <a:pt x="0" y="103"/>
                    </a:cubicBezTo>
                    <a:cubicBezTo>
                      <a:pt x="0" y="158"/>
                      <a:pt x="37" y="195"/>
                      <a:pt x="93" y="195"/>
                    </a:cubicBezTo>
                    <a:cubicBezTo>
                      <a:pt x="149" y="195"/>
                      <a:pt x="186" y="158"/>
                      <a:pt x="186" y="103"/>
                    </a:cubicBezTo>
                    <a:cubicBezTo>
                      <a:pt x="186" y="47"/>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7278950" y="2766975"/>
                <a:ext cx="4875" cy="4900"/>
              </a:xfrm>
              <a:custGeom>
                <a:avLst/>
                <a:gdLst/>
                <a:ahLst/>
                <a:cxnLst/>
                <a:rect l="l" t="t" r="r" b="b"/>
                <a:pathLst>
                  <a:path w="195" h="196" extrusionOk="0">
                    <a:moveTo>
                      <a:pt x="102" y="65"/>
                    </a:moveTo>
                    <a:cubicBezTo>
                      <a:pt x="121" y="65"/>
                      <a:pt x="139" y="84"/>
                      <a:pt x="139" y="103"/>
                    </a:cubicBezTo>
                    <a:cubicBezTo>
                      <a:pt x="139" y="121"/>
                      <a:pt x="121" y="140"/>
                      <a:pt x="102" y="140"/>
                    </a:cubicBezTo>
                    <a:cubicBezTo>
                      <a:pt x="84" y="140"/>
                      <a:pt x="65" y="121"/>
                      <a:pt x="65" y="103"/>
                    </a:cubicBezTo>
                    <a:cubicBezTo>
                      <a:pt x="65" y="84"/>
                      <a:pt x="84" y="65"/>
                      <a:pt x="102" y="65"/>
                    </a:cubicBezTo>
                    <a:close/>
                    <a:moveTo>
                      <a:pt x="102" y="1"/>
                    </a:moveTo>
                    <a:cubicBezTo>
                      <a:pt x="46" y="1"/>
                      <a:pt x="0" y="47"/>
                      <a:pt x="0" y="103"/>
                    </a:cubicBezTo>
                    <a:cubicBezTo>
                      <a:pt x="0" y="158"/>
                      <a:pt x="46"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a:off x="72879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a:off x="729725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84"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7249950" y="2672575"/>
                <a:ext cx="53825" cy="53850"/>
              </a:xfrm>
              <a:custGeom>
                <a:avLst/>
                <a:gdLst/>
                <a:ahLst/>
                <a:cxnLst/>
                <a:rect l="l" t="t" r="r" b="b"/>
                <a:pathLst>
                  <a:path w="2153" h="2154" extrusionOk="0">
                    <a:moveTo>
                      <a:pt x="1077" y="1"/>
                    </a:moveTo>
                    <a:cubicBezTo>
                      <a:pt x="483" y="1"/>
                      <a:pt x="0" y="483"/>
                      <a:pt x="0" y="1077"/>
                    </a:cubicBezTo>
                    <a:cubicBezTo>
                      <a:pt x="0" y="1671"/>
                      <a:pt x="483" y="2153"/>
                      <a:pt x="1077" y="2153"/>
                    </a:cubicBezTo>
                    <a:cubicBezTo>
                      <a:pt x="1670" y="2153"/>
                      <a:pt x="2153" y="1671"/>
                      <a:pt x="2153" y="1077"/>
                    </a:cubicBezTo>
                    <a:cubicBezTo>
                      <a:pt x="2153" y="483"/>
                      <a:pt x="1670" y="1"/>
                      <a:pt x="1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7248550" y="2671200"/>
                <a:ext cx="56625" cy="56600"/>
              </a:xfrm>
              <a:custGeom>
                <a:avLst/>
                <a:gdLst/>
                <a:ahLst/>
                <a:cxnLst/>
                <a:rect l="l" t="t" r="r" b="b"/>
                <a:pathLst>
                  <a:path w="2265" h="2264" extrusionOk="0">
                    <a:moveTo>
                      <a:pt x="1133" y="112"/>
                    </a:moveTo>
                    <a:cubicBezTo>
                      <a:pt x="1698" y="112"/>
                      <a:pt x="2153" y="575"/>
                      <a:pt x="2153" y="1132"/>
                    </a:cubicBezTo>
                    <a:cubicBezTo>
                      <a:pt x="2153" y="1689"/>
                      <a:pt x="1698" y="2152"/>
                      <a:pt x="1133" y="2152"/>
                    </a:cubicBezTo>
                    <a:cubicBezTo>
                      <a:pt x="576" y="2152"/>
                      <a:pt x="121" y="1689"/>
                      <a:pt x="121" y="1132"/>
                    </a:cubicBezTo>
                    <a:cubicBezTo>
                      <a:pt x="121" y="575"/>
                      <a:pt x="576" y="112"/>
                      <a:pt x="1133" y="112"/>
                    </a:cubicBezTo>
                    <a:close/>
                    <a:moveTo>
                      <a:pt x="1133" y="0"/>
                    </a:moveTo>
                    <a:cubicBezTo>
                      <a:pt x="511" y="0"/>
                      <a:pt x="1" y="510"/>
                      <a:pt x="1" y="1132"/>
                    </a:cubicBezTo>
                    <a:cubicBezTo>
                      <a:pt x="1" y="1754"/>
                      <a:pt x="511" y="2264"/>
                      <a:pt x="1133" y="2264"/>
                    </a:cubicBezTo>
                    <a:cubicBezTo>
                      <a:pt x="1754" y="2264"/>
                      <a:pt x="2264" y="1754"/>
                      <a:pt x="2264" y="1132"/>
                    </a:cubicBezTo>
                    <a:cubicBezTo>
                      <a:pt x="2264" y="510"/>
                      <a:pt x="1763"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7265025" y="2701100"/>
                <a:ext cx="23900" cy="12100"/>
              </a:xfrm>
              <a:custGeom>
                <a:avLst/>
                <a:gdLst/>
                <a:ahLst/>
                <a:cxnLst/>
                <a:rect l="l" t="t" r="r" b="b"/>
                <a:pathLst>
                  <a:path w="956" h="484" extrusionOk="0">
                    <a:moveTo>
                      <a:pt x="474" y="1"/>
                    </a:moveTo>
                    <a:cubicBezTo>
                      <a:pt x="214" y="1"/>
                      <a:pt x="0" y="214"/>
                      <a:pt x="0" y="483"/>
                    </a:cubicBezTo>
                    <a:lnTo>
                      <a:pt x="956" y="483"/>
                    </a:lnTo>
                    <a:cubicBezTo>
                      <a:pt x="956" y="214"/>
                      <a:pt x="74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7263400" y="2699725"/>
                <a:ext cx="26925" cy="14875"/>
              </a:xfrm>
              <a:custGeom>
                <a:avLst/>
                <a:gdLst/>
                <a:ahLst/>
                <a:cxnLst/>
                <a:rect l="l" t="t" r="r" b="b"/>
                <a:pathLst>
                  <a:path w="1077" h="595" extrusionOk="0">
                    <a:moveTo>
                      <a:pt x="539" y="112"/>
                    </a:moveTo>
                    <a:cubicBezTo>
                      <a:pt x="752" y="112"/>
                      <a:pt x="928" y="269"/>
                      <a:pt x="956" y="473"/>
                    </a:cubicBezTo>
                    <a:lnTo>
                      <a:pt x="121" y="473"/>
                    </a:lnTo>
                    <a:cubicBezTo>
                      <a:pt x="149" y="269"/>
                      <a:pt x="325" y="112"/>
                      <a:pt x="539" y="112"/>
                    </a:cubicBezTo>
                    <a:close/>
                    <a:moveTo>
                      <a:pt x="539" y="0"/>
                    </a:moveTo>
                    <a:cubicBezTo>
                      <a:pt x="242" y="0"/>
                      <a:pt x="0" y="241"/>
                      <a:pt x="0" y="538"/>
                    </a:cubicBezTo>
                    <a:cubicBezTo>
                      <a:pt x="0" y="594"/>
                      <a:pt x="0" y="594"/>
                      <a:pt x="232" y="594"/>
                    </a:cubicBezTo>
                    <a:lnTo>
                      <a:pt x="585" y="594"/>
                    </a:lnTo>
                    <a:cubicBezTo>
                      <a:pt x="1077" y="594"/>
                      <a:pt x="1077" y="594"/>
                      <a:pt x="1077" y="538"/>
                    </a:cubicBezTo>
                    <a:cubicBezTo>
                      <a:pt x="1077" y="241"/>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7270125" y="2685800"/>
                <a:ext cx="13700" cy="13725"/>
              </a:xfrm>
              <a:custGeom>
                <a:avLst/>
                <a:gdLst/>
                <a:ahLst/>
                <a:cxnLst/>
                <a:rect l="l" t="t" r="r" b="b"/>
                <a:pathLst>
                  <a:path w="548" h="549" extrusionOk="0">
                    <a:moveTo>
                      <a:pt x="279" y="1"/>
                    </a:moveTo>
                    <a:cubicBezTo>
                      <a:pt x="121" y="1"/>
                      <a:pt x="1" y="131"/>
                      <a:pt x="1" y="279"/>
                    </a:cubicBezTo>
                    <a:cubicBezTo>
                      <a:pt x="1" y="427"/>
                      <a:pt x="121" y="548"/>
                      <a:pt x="279" y="548"/>
                    </a:cubicBezTo>
                    <a:cubicBezTo>
                      <a:pt x="427" y="548"/>
                      <a:pt x="548" y="427"/>
                      <a:pt x="548" y="279"/>
                    </a:cubicBezTo>
                    <a:cubicBezTo>
                      <a:pt x="548" y="131"/>
                      <a:pt x="427"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7268725" y="2684425"/>
                <a:ext cx="16500" cy="16475"/>
              </a:xfrm>
              <a:custGeom>
                <a:avLst/>
                <a:gdLst/>
                <a:ahLst/>
                <a:cxnLst/>
                <a:rect l="l" t="t" r="r" b="b"/>
                <a:pathLst>
                  <a:path w="660" h="659" extrusionOk="0">
                    <a:moveTo>
                      <a:pt x="335" y="121"/>
                    </a:moveTo>
                    <a:cubicBezTo>
                      <a:pt x="446" y="121"/>
                      <a:pt x="539" y="213"/>
                      <a:pt x="548" y="334"/>
                    </a:cubicBezTo>
                    <a:cubicBezTo>
                      <a:pt x="548" y="445"/>
                      <a:pt x="446" y="547"/>
                      <a:pt x="335" y="547"/>
                    </a:cubicBezTo>
                    <a:cubicBezTo>
                      <a:pt x="214" y="547"/>
                      <a:pt x="121" y="445"/>
                      <a:pt x="121" y="334"/>
                    </a:cubicBezTo>
                    <a:cubicBezTo>
                      <a:pt x="121" y="213"/>
                      <a:pt x="214" y="121"/>
                      <a:pt x="335" y="121"/>
                    </a:cubicBezTo>
                    <a:close/>
                    <a:moveTo>
                      <a:pt x="335" y="0"/>
                    </a:moveTo>
                    <a:cubicBezTo>
                      <a:pt x="149" y="0"/>
                      <a:pt x="1" y="148"/>
                      <a:pt x="1" y="334"/>
                    </a:cubicBezTo>
                    <a:cubicBezTo>
                      <a:pt x="1" y="510"/>
                      <a:pt x="149" y="659"/>
                      <a:pt x="335" y="659"/>
                    </a:cubicBezTo>
                    <a:cubicBezTo>
                      <a:pt x="511" y="659"/>
                      <a:pt x="659" y="510"/>
                      <a:pt x="659" y="334"/>
                    </a:cubicBezTo>
                    <a:cubicBezTo>
                      <a:pt x="659" y="148"/>
                      <a:pt x="51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7257150" y="2782525"/>
                <a:ext cx="39675" cy="12300"/>
              </a:xfrm>
              <a:custGeom>
                <a:avLst/>
                <a:gdLst/>
                <a:ahLst/>
                <a:cxnLst/>
                <a:rect l="l" t="t" r="r" b="b"/>
                <a:pathLst>
                  <a:path w="1587" h="492" extrusionOk="0">
                    <a:moveTo>
                      <a:pt x="241" y="0"/>
                    </a:moveTo>
                    <a:cubicBezTo>
                      <a:pt x="111" y="0"/>
                      <a:pt x="0" y="111"/>
                      <a:pt x="0" y="251"/>
                    </a:cubicBezTo>
                    <a:cubicBezTo>
                      <a:pt x="0" y="380"/>
                      <a:pt x="111" y="492"/>
                      <a:pt x="241" y="492"/>
                    </a:cubicBezTo>
                    <a:lnTo>
                      <a:pt x="1336" y="492"/>
                    </a:lnTo>
                    <a:cubicBezTo>
                      <a:pt x="1475" y="492"/>
                      <a:pt x="1586" y="380"/>
                      <a:pt x="1586" y="251"/>
                    </a:cubicBezTo>
                    <a:cubicBezTo>
                      <a:pt x="1586" y="111"/>
                      <a:pt x="1475"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7255525" y="2781125"/>
                <a:ext cx="42675" cy="15100"/>
              </a:xfrm>
              <a:custGeom>
                <a:avLst/>
                <a:gdLst/>
                <a:ahLst/>
                <a:cxnLst/>
                <a:rect l="l" t="t" r="r" b="b"/>
                <a:pathLst>
                  <a:path w="1707" h="604" extrusionOk="0">
                    <a:moveTo>
                      <a:pt x="1401" y="112"/>
                    </a:moveTo>
                    <a:cubicBezTo>
                      <a:pt x="1503" y="112"/>
                      <a:pt x="1586" y="195"/>
                      <a:pt x="1586" y="307"/>
                    </a:cubicBezTo>
                    <a:cubicBezTo>
                      <a:pt x="1586" y="409"/>
                      <a:pt x="1503" y="492"/>
                      <a:pt x="1401" y="492"/>
                    </a:cubicBezTo>
                    <a:lnTo>
                      <a:pt x="306" y="492"/>
                    </a:lnTo>
                    <a:cubicBezTo>
                      <a:pt x="204" y="492"/>
                      <a:pt x="121" y="409"/>
                      <a:pt x="121" y="307"/>
                    </a:cubicBezTo>
                    <a:cubicBezTo>
                      <a:pt x="121" y="195"/>
                      <a:pt x="204" y="112"/>
                      <a:pt x="306" y="112"/>
                    </a:cubicBezTo>
                    <a:close/>
                    <a:moveTo>
                      <a:pt x="306" y="0"/>
                    </a:moveTo>
                    <a:cubicBezTo>
                      <a:pt x="139" y="0"/>
                      <a:pt x="0" y="130"/>
                      <a:pt x="0" y="307"/>
                    </a:cubicBezTo>
                    <a:cubicBezTo>
                      <a:pt x="0" y="474"/>
                      <a:pt x="139" y="603"/>
                      <a:pt x="306"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7359875" y="1832850"/>
                <a:ext cx="241000" cy="240000"/>
              </a:xfrm>
              <a:custGeom>
                <a:avLst/>
                <a:gdLst/>
                <a:ahLst/>
                <a:cxnLst/>
                <a:rect l="l" t="t" r="r" b="b"/>
                <a:pathLst>
                  <a:path w="9640" h="9600" extrusionOk="0">
                    <a:moveTo>
                      <a:pt x="4833" y="2576"/>
                    </a:moveTo>
                    <a:cubicBezTo>
                      <a:pt x="5983" y="2576"/>
                      <a:pt x="6996" y="3477"/>
                      <a:pt x="7042" y="4721"/>
                    </a:cubicBezTo>
                    <a:cubicBezTo>
                      <a:pt x="7069" y="5565"/>
                      <a:pt x="6420" y="6558"/>
                      <a:pt x="5632" y="6855"/>
                    </a:cubicBezTo>
                    <a:cubicBezTo>
                      <a:pt x="5362" y="6957"/>
                      <a:pt x="5090" y="7005"/>
                      <a:pt x="4825" y="7005"/>
                    </a:cubicBezTo>
                    <a:cubicBezTo>
                      <a:pt x="3675" y="7005"/>
                      <a:pt x="2662" y="6104"/>
                      <a:pt x="2617" y="4860"/>
                    </a:cubicBezTo>
                    <a:cubicBezTo>
                      <a:pt x="2580" y="4016"/>
                      <a:pt x="3238" y="3023"/>
                      <a:pt x="4027" y="2727"/>
                    </a:cubicBezTo>
                    <a:cubicBezTo>
                      <a:pt x="4296" y="2624"/>
                      <a:pt x="4568" y="2576"/>
                      <a:pt x="4833" y="2576"/>
                    </a:cubicBezTo>
                    <a:close/>
                    <a:moveTo>
                      <a:pt x="4067" y="0"/>
                    </a:moveTo>
                    <a:cubicBezTo>
                      <a:pt x="4051" y="0"/>
                      <a:pt x="4034" y="3"/>
                      <a:pt x="4017" y="8"/>
                    </a:cubicBezTo>
                    <a:lnTo>
                      <a:pt x="2709" y="426"/>
                    </a:lnTo>
                    <a:cubicBezTo>
                      <a:pt x="2635" y="444"/>
                      <a:pt x="2589" y="537"/>
                      <a:pt x="2617" y="611"/>
                    </a:cubicBezTo>
                    <a:lnTo>
                      <a:pt x="2886" y="1483"/>
                    </a:lnTo>
                    <a:cubicBezTo>
                      <a:pt x="2904" y="1548"/>
                      <a:pt x="2876" y="1613"/>
                      <a:pt x="2821" y="1650"/>
                    </a:cubicBezTo>
                    <a:cubicBezTo>
                      <a:pt x="2533" y="1836"/>
                      <a:pt x="2283" y="2049"/>
                      <a:pt x="2060" y="2291"/>
                    </a:cubicBezTo>
                    <a:cubicBezTo>
                      <a:pt x="2030" y="2326"/>
                      <a:pt x="1989" y="2343"/>
                      <a:pt x="1946" y="2343"/>
                    </a:cubicBezTo>
                    <a:cubicBezTo>
                      <a:pt x="1922" y="2343"/>
                      <a:pt x="1898" y="2338"/>
                      <a:pt x="1874" y="2328"/>
                    </a:cubicBezTo>
                    <a:lnTo>
                      <a:pt x="1077" y="1910"/>
                    </a:lnTo>
                    <a:cubicBezTo>
                      <a:pt x="1052" y="1899"/>
                      <a:pt x="1026" y="1894"/>
                      <a:pt x="1001" y="1894"/>
                    </a:cubicBezTo>
                    <a:cubicBezTo>
                      <a:pt x="943" y="1894"/>
                      <a:pt x="889" y="1923"/>
                      <a:pt x="863" y="1975"/>
                    </a:cubicBezTo>
                    <a:lnTo>
                      <a:pt x="233" y="3190"/>
                    </a:lnTo>
                    <a:cubicBezTo>
                      <a:pt x="195" y="3265"/>
                      <a:pt x="223" y="3357"/>
                      <a:pt x="297" y="3404"/>
                    </a:cubicBezTo>
                    <a:lnTo>
                      <a:pt x="1105" y="3821"/>
                    </a:lnTo>
                    <a:cubicBezTo>
                      <a:pt x="1160" y="3849"/>
                      <a:pt x="1197" y="3923"/>
                      <a:pt x="1179" y="3988"/>
                    </a:cubicBezTo>
                    <a:cubicBezTo>
                      <a:pt x="1105" y="4304"/>
                      <a:pt x="1077" y="4638"/>
                      <a:pt x="1095" y="4971"/>
                    </a:cubicBezTo>
                    <a:cubicBezTo>
                      <a:pt x="1095" y="5046"/>
                      <a:pt x="1058" y="5111"/>
                      <a:pt x="984" y="5129"/>
                    </a:cubicBezTo>
                    <a:lnTo>
                      <a:pt x="121" y="5398"/>
                    </a:lnTo>
                    <a:cubicBezTo>
                      <a:pt x="47" y="5426"/>
                      <a:pt x="1" y="5519"/>
                      <a:pt x="19" y="5593"/>
                    </a:cubicBezTo>
                    <a:lnTo>
                      <a:pt x="437" y="6901"/>
                    </a:lnTo>
                    <a:cubicBezTo>
                      <a:pt x="459" y="6968"/>
                      <a:pt x="517" y="7011"/>
                      <a:pt x="582" y="7011"/>
                    </a:cubicBezTo>
                    <a:cubicBezTo>
                      <a:pt x="598" y="7011"/>
                      <a:pt x="615" y="7009"/>
                      <a:pt x="631" y="7003"/>
                    </a:cubicBezTo>
                    <a:lnTo>
                      <a:pt x="1494" y="6734"/>
                    </a:lnTo>
                    <a:cubicBezTo>
                      <a:pt x="1508" y="6730"/>
                      <a:pt x="1522" y="6728"/>
                      <a:pt x="1536" y="6728"/>
                    </a:cubicBezTo>
                    <a:cubicBezTo>
                      <a:pt x="1588" y="6728"/>
                      <a:pt x="1641" y="6755"/>
                      <a:pt x="1670" y="6799"/>
                    </a:cubicBezTo>
                    <a:cubicBezTo>
                      <a:pt x="1847" y="7087"/>
                      <a:pt x="2069" y="7337"/>
                      <a:pt x="2310" y="7560"/>
                    </a:cubicBezTo>
                    <a:cubicBezTo>
                      <a:pt x="2357" y="7606"/>
                      <a:pt x="2375" y="7680"/>
                      <a:pt x="2338" y="7745"/>
                    </a:cubicBezTo>
                    <a:lnTo>
                      <a:pt x="1921" y="8543"/>
                    </a:lnTo>
                    <a:cubicBezTo>
                      <a:pt x="1884" y="8617"/>
                      <a:pt x="1912" y="8710"/>
                      <a:pt x="1995" y="8756"/>
                    </a:cubicBezTo>
                    <a:lnTo>
                      <a:pt x="3210" y="9387"/>
                    </a:lnTo>
                    <a:cubicBezTo>
                      <a:pt x="3232" y="9398"/>
                      <a:pt x="3256" y="9404"/>
                      <a:pt x="3280" y="9404"/>
                    </a:cubicBezTo>
                    <a:cubicBezTo>
                      <a:pt x="3335" y="9404"/>
                      <a:pt x="3388" y="9374"/>
                      <a:pt x="3414" y="9322"/>
                    </a:cubicBezTo>
                    <a:lnTo>
                      <a:pt x="3832" y="8515"/>
                    </a:lnTo>
                    <a:cubicBezTo>
                      <a:pt x="3861" y="8463"/>
                      <a:pt x="3909" y="8435"/>
                      <a:pt x="3964" y="8435"/>
                    </a:cubicBezTo>
                    <a:cubicBezTo>
                      <a:pt x="3978" y="8435"/>
                      <a:pt x="3993" y="8437"/>
                      <a:pt x="4008" y="8441"/>
                    </a:cubicBezTo>
                    <a:cubicBezTo>
                      <a:pt x="4260" y="8500"/>
                      <a:pt x="4525" y="8530"/>
                      <a:pt x="4791" y="8530"/>
                    </a:cubicBezTo>
                    <a:cubicBezTo>
                      <a:pt x="4858" y="8530"/>
                      <a:pt x="4925" y="8528"/>
                      <a:pt x="4991" y="8524"/>
                    </a:cubicBezTo>
                    <a:cubicBezTo>
                      <a:pt x="5056" y="8524"/>
                      <a:pt x="5121" y="8562"/>
                      <a:pt x="5149" y="8626"/>
                    </a:cubicBezTo>
                    <a:lnTo>
                      <a:pt x="5418" y="9498"/>
                    </a:lnTo>
                    <a:cubicBezTo>
                      <a:pt x="5440" y="9558"/>
                      <a:pt x="5498" y="9599"/>
                      <a:pt x="5563" y="9599"/>
                    </a:cubicBezTo>
                    <a:cubicBezTo>
                      <a:pt x="5580" y="9599"/>
                      <a:pt x="5596" y="9597"/>
                      <a:pt x="5613" y="9591"/>
                    </a:cubicBezTo>
                    <a:lnTo>
                      <a:pt x="6921" y="9183"/>
                    </a:lnTo>
                    <a:cubicBezTo>
                      <a:pt x="7004" y="9155"/>
                      <a:pt x="7042" y="9072"/>
                      <a:pt x="7023" y="8988"/>
                    </a:cubicBezTo>
                    <a:lnTo>
                      <a:pt x="6745" y="8126"/>
                    </a:lnTo>
                    <a:cubicBezTo>
                      <a:pt x="6726" y="8061"/>
                      <a:pt x="6754" y="7986"/>
                      <a:pt x="6810" y="7949"/>
                    </a:cubicBezTo>
                    <a:cubicBezTo>
                      <a:pt x="7097" y="7764"/>
                      <a:pt x="7348" y="7550"/>
                      <a:pt x="7570" y="7309"/>
                    </a:cubicBezTo>
                    <a:cubicBezTo>
                      <a:pt x="7602" y="7278"/>
                      <a:pt x="7646" y="7259"/>
                      <a:pt x="7692" y="7259"/>
                    </a:cubicBezTo>
                    <a:cubicBezTo>
                      <a:pt x="7713" y="7259"/>
                      <a:pt x="7735" y="7263"/>
                      <a:pt x="7756" y="7272"/>
                    </a:cubicBezTo>
                    <a:lnTo>
                      <a:pt x="8563" y="7690"/>
                    </a:lnTo>
                    <a:cubicBezTo>
                      <a:pt x="8585" y="7704"/>
                      <a:pt x="8610" y="7710"/>
                      <a:pt x="8634" y="7710"/>
                    </a:cubicBezTo>
                    <a:cubicBezTo>
                      <a:pt x="8688" y="7710"/>
                      <a:pt x="8741" y="7676"/>
                      <a:pt x="8767" y="7625"/>
                    </a:cubicBezTo>
                    <a:lnTo>
                      <a:pt x="9398" y="6409"/>
                    </a:lnTo>
                    <a:cubicBezTo>
                      <a:pt x="9444" y="6335"/>
                      <a:pt x="9407" y="6242"/>
                      <a:pt x="9333" y="6205"/>
                    </a:cubicBezTo>
                    <a:lnTo>
                      <a:pt x="8535" y="5788"/>
                    </a:lnTo>
                    <a:cubicBezTo>
                      <a:pt x="8470" y="5751"/>
                      <a:pt x="8442" y="5686"/>
                      <a:pt x="8452" y="5612"/>
                    </a:cubicBezTo>
                    <a:cubicBezTo>
                      <a:pt x="8526" y="5296"/>
                      <a:pt x="8554" y="4962"/>
                      <a:pt x="8535" y="4628"/>
                    </a:cubicBezTo>
                    <a:cubicBezTo>
                      <a:pt x="8535" y="4554"/>
                      <a:pt x="8582" y="4498"/>
                      <a:pt x="8646" y="4471"/>
                    </a:cubicBezTo>
                    <a:lnTo>
                      <a:pt x="9509" y="4202"/>
                    </a:lnTo>
                    <a:cubicBezTo>
                      <a:pt x="9593" y="4174"/>
                      <a:pt x="9639" y="4090"/>
                      <a:pt x="9611" y="4007"/>
                    </a:cubicBezTo>
                    <a:lnTo>
                      <a:pt x="9194" y="2699"/>
                    </a:lnTo>
                    <a:cubicBezTo>
                      <a:pt x="9179" y="2632"/>
                      <a:pt x="9116" y="2589"/>
                      <a:pt x="9049" y="2589"/>
                    </a:cubicBezTo>
                    <a:cubicBezTo>
                      <a:pt x="9032" y="2589"/>
                      <a:pt x="9015" y="2591"/>
                      <a:pt x="8999" y="2597"/>
                    </a:cubicBezTo>
                    <a:lnTo>
                      <a:pt x="8136" y="2875"/>
                    </a:lnTo>
                    <a:cubicBezTo>
                      <a:pt x="8123" y="2879"/>
                      <a:pt x="8109" y="2881"/>
                      <a:pt x="8096" y="2881"/>
                    </a:cubicBezTo>
                    <a:cubicBezTo>
                      <a:pt x="8043" y="2881"/>
                      <a:pt x="7990" y="2852"/>
                      <a:pt x="7960" y="2801"/>
                    </a:cubicBezTo>
                    <a:cubicBezTo>
                      <a:pt x="7784" y="2522"/>
                      <a:pt x="7570" y="2263"/>
                      <a:pt x="7329" y="2049"/>
                    </a:cubicBezTo>
                    <a:cubicBezTo>
                      <a:pt x="7274" y="2003"/>
                      <a:pt x="7255" y="1929"/>
                      <a:pt x="7292" y="1864"/>
                    </a:cubicBezTo>
                    <a:lnTo>
                      <a:pt x="7710" y="1057"/>
                    </a:lnTo>
                    <a:cubicBezTo>
                      <a:pt x="7747" y="983"/>
                      <a:pt x="7719" y="890"/>
                      <a:pt x="7645" y="853"/>
                    </a:cubicBezTo>
                    <a:lnTo>
                      <a:pt x="6420" y="222"/>
                    </a:lnTo>
                    <a:cubicBezTo>
                      <a:pt x="6398" y="208"/>
                      <a:pt x="6373" y="201"/>
                      <a:pt x="6349" y="201"/>
                    </a:cubicBezTo>
                    <a:cubicBezTo>
                      <a:pt x="6295" y="201"/>
                      <a:pt x="6242" y="235"/>
                      <a:pt x="6216" y="287"/>
                    </a:cubicBezTo>
                    <a:lnTo>
                      <a:pt x="5799" y="1085"/>
                    </a:lnTo>
                    <a:cubicBezTo>
                      <a:pt x="5774" y="1141"/>
                      <a:pt x="5714" y="1170"/>
                      <a:pt x="5656" y="1170"/>
                    </a:cubicBezTo>
                    <a:cubicBezTo>
                      <a:pt x="5648" y="1170"/>
                      <a:pt x="5640" y="1169"/>
                      <a:pt x="5632" y="1168"/>
                    </a:cubicBezTo>
                    <a:cubicBezTo>
                      <a:pt x="5347" y="1103"/>
                      <a:pt x="5062" y="1074"/>
                      <a:pt x="4765" y="1074"/>
                    </a:cubicBezTo>
                    <a:cubicBezTo>
                      <a:pt x="4723" y="1074"/>
                      <a:pt x="4681" y="1074"/>
                      <a:pt x="4639" y="1075"/>
                    </a:cubicBezTo>
                    <a:cubicBezTo>
                      <a:pt x="4633" y="1076"/>
                      <a:pt x="4628" y="1076"/>
                      <a:pt x="4622" y="1076"/>
                    </a:cubicBezTo>
                    <a:cubicBezTo>
                      <a:pt x="4563" y="1076"/>
                      <a:pt x="4507" y="1033"/>
                      <a:pt x="4491" y="973"/>
                    </a:cubicBezTo>
                    <a:lnTo>
                      <a:pt x="4212" y="111"/>
                    </a:lnTo>
                    <a:cubicBezTo>
                      <a:pt x="4197" y="44"/>
                      <a:pt x="4135" y="0"/>
                      <a:pt x="4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7358250" y="1831425"/>
                <a:ext cx="243775" cy="242850"/>
              </a:xfrm>
              <a:custGeom>
                <a:avLst/>
                <a:gdLst/>
                <a:ahLst/>
                <a:cxnLst/>
                <a:rect l="l" t="t" r="r" b="b"/>
                <a:pathLst>
                  <a:path w="9751" h="9714" extrusionOk="0">
                    <a:moveTo>
                      <a:pt x="4899" y="2691"/>
                    </a:moveTo>
                    <a:cubicBezTo>
                      <a:pt x="5316" y="2691"/>
                      <a:pt x="5724" y="2811"/>
                      <a:pt x="6077" y="3053"/>
                    </a:cubicBezTo>
                    <a:cubicBezTo>
                      <a:pt x="6671" y="3433"/>
                      <a:pt x="7023" y="4073"/>
                      <a:pt x="7042" y="4778"/>
                    </a:cubicBezTo>
                    <a:cubicBezTo>
                      <a:pt x="7079" y="5594"/>
                      <a:pt x="6439" y="6568"/>
                      <a:pt x="5669" y="6856"/>
                    </a:cubicBezTo>
                    <a:cubicBezTo>
                      <a:pt x="5413" y="6953"/>
                      <a:pt x="5148" y="7001"/>
                      <a:pt x="4885" y="7001"/>
                    </a:cubicBezTo>
                    <a:cubicBezTo>
                      <a:pt x="4470" y="7001"/>
                      <a:pt x="4060" y="6881"/>
                      <a:pt x="3702" y="6643"/>
                    </a:cubicBezTo>
                    <a:cubicBezTo>
                      <a:pt x="3118" y="6253"/>
                      <a:pt x="2765" y="5622"/>
                      <a:pt x="2737" y="4908"/>
                    </a:cubicBezTo>
                    <a:cubicBezTo>
                      <a:pt x="2709" y="4092"/>
                      <a:pt x="3350" y="3127"/>
                      <a:pt x="4110" y="2839"/>
                    </a:cubicBezTo>
                    <a:cubicBezTo>
                      <a:pt x="4370" y="2737"/>
                      <a:pt x="4630" y="2691"/>
                      <a:pt x="4899" y="2691"/>
                    </a:cubicBezTo>
                    <a:close/>
                    <a:moveTo>
                      <a:pt x="4899" y="2572"/>
                    </a:moveTo>
                    <a:cubicBezTo>
                      <a:pt x="4622" y="2572"/>
                      <a:pt x="4343" y="2624"/>
                      <a:pt x="4073" y="2728"/>
                    </a:cubicBezTo>
                    <a:cubicBezTo>
                      <a:pt x="3247" y="3034"/>
                      <a:pt x="2589" y="4036"/>
                      <a:pt x="2617" y="4917"/>
                    </a:cubicBezTo>
                    <a:cubicBezTo>
                      <a:pt x="2645" y="5669"/>
                      <a:pt x="3016" y="6327"/>
                      <a:pt x="3637" y="6745"/>
                    </a:cubicBezTo>
                    <a:cubicBezTo>
                      <a:pt x="4017" y="6995"/>
                      <a:pt x="4444" y="7116"/>
                      <a:pt x="4889" y="7116"/>
                    </a:cubicBezTo>
                    <a:cubicBezTo>
                      <a:pt x="5158" y="7116"/>
                      <a:pt x="5437" y="7069"/>
                      <a:pt x="5715" y="6967"/>
                    </a:cubicBezTo>
                    <a:cubicBezTo>
                      <a:pt x="6531" y="6652"/>
                      <a:pt x="7199" y="5650"/>
                      <a:pt x="7162" y="4778"/>
                    </a:cubicBezTo>
                    <a:cubicBezTo>
                      <a:pt x="7134" y="4027"/>
                      <a:pt x="6763" y="3359"/>
                      <a:pt x="6142" y="2951"/>
                    </a:cubicBezTo>
                    <a:cubicBezTo>
                      <a:pt x="5767" y="2701"/>
                      <a:pt x="5336" y="2572"/>
                      <a:pt x="4899" y="2572"/>
                    </a:cubicBezTo>
                    <a:close/>
                    <a:moveTo>
                      <a:pt x="4144" y="114"/>
                    </a:moveTo>
                    <a:cubicBezTo>
                      <a:pt x="4157" y="114"/>
                      <a:pt x="4171" y="117"/>
                      <a:pt x="4184" y="121"/>
                    </a:cubicBezTo>
                    <a:cubicBezTo>
                      <a:pt x="4203" y="140"/>
                      <a:pt x="4222" y="158"/>
                      <a:pt x="4231" y="186"/>
                    </a:cubicBezTo>
                    <a:lnTo>
                      <a:pt x="4500" y="1049"/>
                    </a:lnTo>
                    <a:cubicBezTo>
                      <a:pt x="4526" y="1127"/>
                      <a:pt x="4609" y="1189"/>
                      <a:pt x="4695" y="1189"/>
                    </a:cubicBezTo>
                    <a:cubicBezTo>
                      <a:pt x="4701" y="1189"/>
                      <a:pt x="4707" y="1189"/>
                      <a:pt x="4713" y="1188"/>
                    </a:cubicBezTo>
                    <a:cubicBezTo>
                      <a:pt x="4753" y="1187"/>
                      <a:pt x="4793" y="1186"/>
                      <a:pt x="4833" y="1186"/>
                    </a:cubicBezTo>
                    <a:cubicBezTo>
                      <a:pt x="5118" y="1186"/>
                      <a:pt x="5403" y="1216"/>
                      <a:pt x="5687" y="1281"/>
                    </a:cubicBezTo>
                    <a:cubicBezTo>
                      <a:pt x="5701" y="1283"/>
                      <a:pt x="5715" y="1285"/>
                      <a:pt x="5728" y="1285"/>
                    </a:cubicBezTo>
                    <a:cubicBezTo>
                      <a:pt x="5806" y="1285"/>
                      <a:pt x="5880" y="1241"/>
                      <a:pt x="5919" y="1169"/>
                    </a:cubicBezTo>
                    <a:lnTo>
                      <a:pt x="6337" y="362"/>
                    </a:lnTo>
                    <a:cubicBezTo>
                      <a:pt x="6346" y="344"/>
                      <a:pt x="6364" y="325"/>
                      <a:pt x="6392" y="316"/>
                    </a:cubicBezTo>
                    <a:cubicBezTo>
                      <a:pt x="6400" y="313"/>
                      <a:pt x="6408" y="312"/>
                      <a:pt x="6415" y="312"/>
                    </a:cubicBezTo>
                    <a:cubicBezTo>
                      <a:pt x="6432" y="312"/>
                      <a:pt x="6447" y="319"/>
                      <a:pt x="6467" y="325"/>
                    </a:cubicBezTo>
                    <a:lnTo>
                      <a:pt x="7682" y="956"/>
                    </a:lnTo>
                    <a:cubicBezTo>
                      <a:pt x="7710" y="965"/>
                      <a:pt x="7719" y="984"/>
                      <a:pt x="7728" y="1012"/>
                    </a:cubicBezTo>
                    <a:cubicBezTo>
                      <a:pt x="7737" y="1040"/>
                      <a:pt x="7737" y="1058"/>
                      <a:pt x="7719" y="1086"/>
                    </a:cubicBezTo>
                    <a:lnTo>
                      <a:pt x="7301" y="1893"/>
                    </a:lnTo>
                    <a:cubicBezTo>
                      <a:pt x="7264" y="1976"/>
                      <a:pt x="7283" y="2079"/>
                      <a:pt x="7357" y="2143"/>
                    </a:cubicBezTo>
                    <a:cubicBezTo>
                      <a:pt x="7598" y="2366"/>
                      <a:pt x="7802" y="2617"/>
                      <a:pt x="7979" y="2886"/>
                    </a:cubicBezTo>
                    <a:cubicBezTo>
                      <a:pt x="8022" y="2951"/>
                      <a:pt x="8093" y="2987"/>
                      <a:pt x="8162" y="2987"/>
                    </a:cubicBezTo>
                    <a:cubicBezTo>
                      <a:pt x="8182" y="2987"/>
                      <a:pt x="8201" y="2985"/>
                      <a:pt x="8220" y="2978"/>
                    </a:cubicBezTo>
                    <a:lnTo>
                      <a:pt x="9083" y="2709"/>
                    </a:lnTo>
                    <a:cubicBezTo>
                      <a:pt x="9094" y="2705"/>
                      <a:pt x="9106" y="2703"/>
                      <a:pt x="9116" y="2703"/>
                    </a:cubicBezTo>
                    <a:cubicBezTo>
                      <a:pt x="9132" y="2703"/>
                      <a:pt x="9146" y="2708"/>
                      <a:pt x="9157" y="2719"/>
                    </a:cubicBezTo>
                    <a:cubicBezTo>
                      <a:pt x="9185" y="2728"/>
                      <a:pt x="9203" y="2746"/>
                      <a:pt x="9203" y="2774"/>
                    </a:cubicBezTo>
                    <a:lnTo>
                      <a:pt x="9621" y="4082"/>
                    </a:lnTo>
                    <a:cubicBezTo>
                      <a:pt x="9630" y="4101"/>
                      <a:pt x="9630" y="4129"/>
                      <a:pt x="9611" y="4156"/>
                    </a:cubicBezTo>
                    <a:cubicBezTo>
                      <a:pt x="9602" y="4175"/>
                      <a:pt x="9583" y="4194"/>
                      <a:pt x="9556" y="4203"/>
                    </a:cubicBezTo>
                    <a:lnTo>
                      <a:pt x="8693" y="4472"/>
                    </a:lnTo>
                    <a:cubicBezTo>
                      <a:pt x="8600" y="4500"/>
                      <a:pt x="8544" y="4592"/>
                      <a:pt x="8544" y="4685"/>
                    </a:cubicBezTo>
                    <a:cubicBezTo>
                      <a:pt x="8563" y="5010"/>
                      <a:pt x="8535" y="5335"/>
                      <a:pt x="8461" y="5659"/>
                    </a:cubicBezTo>
                    <a:cubicBezTo>
                      <a:pt x="8442" y="5752"/>
                      <a:pt x="8489" y="5845"/>
                      <a:pt x="8572" y="5891"/>
                    </a:cubicBezTo>
                    <a:lnTo>
                      <a:pt x="9379" y="6309"/>
                    </a:lnTo>
                    <a:cubicBezTo>
                      <a:pt x="9426" y="6337"/>
                      <a:pt x="9444" y="6392"/>
                      <a:pt x="9416" y="6439"/>
                    </a:cubicBezTo>
                    <a:lnTo>
                      <a:pt x="8786" y="7654"/>
                    </a:lnTo>
                    <a:cubicBezTo>
                      <a:pt x="8767" y="7682"/>
                      <a:pt x="8749" y="7700"/>
                      <a:pt x="8730" y="7709"/>
                    </a:cubicBezTo>
                    <a:cubicBezTo>
                      <a:pt x="8702" y="7709"/>
                      <a:pt x="8674" y="7709"/>
                      <a:pt x="8656" y="7700"/>
                    </a:cubicBezTo>
                    <a:lnTo>
                      <a:pt x="7849" y="7283"/>
                    </a:lnTo>
                    <a:cubicBezTo>
                      <a:pt x="7818" y="7266"/>
                      <a:pt x="7785" y="7257"/>
                      <a:pt x="7752" y="7257"/>
                    </a:cubicBezTo>
                    <a:cubicBezTo>
                      <a:pt x="7695" y="7257"/>
                      <a:pt x="7639" y="7282"/>
                      <a:pt x="7598" y="7329"/>
                    </a:cubicBezTo>
                    <a:cubicBezTo>
                      <a:pt x="7376" y="7570"/>
                      <a:pt x="7125" y="7784"/>
                      <a:pt x="6847" y="7951"/>
                    </a:cubicBezTo>
                    <a:cubicBezTo>
                      <a:pt x="6763" y="8006"/>
                      <a:pt x="6726" y="8108"/>
                      <a:pt x="6754" y="8201"/>
                    </a:cubicBezTo>
                    <a:lnTo>
                      <a:pt x="7032" y="9064"/>
                    </a:lnTo>
                    <a:cubicBezTo>
                      <a:pt x="7051" y="9110"/>
                      <a:pt x="7023" y="9166"/>
                      <a:pt x="6967" y="9184"/>
                    </a:cubicBezTo>
                    <a:lnTo>
                      <a:pt x="5659" y="9593"/>
                    </a:lnTo>
                    <a:cubicBezTo>
                      <a:pt x="5650" y="9596"/>
                      <a:pt x="5640" y="9598"/>
                      <a:pt x="5630" y="9598"/>
                    </a:cubicBezTo>
                    <a:cubicBezTo>
                      <a:pt x="5591" y="9598"/>
                      <a:pt x="5554" y="9572"/>
                      <a:pt x="5539" y="9528"/>
                    </a:cubicBezTo>
                    <a:lnTo>
                      <a:pt x="5270" y="8665"/>
                    </a:lnTo>
                    <a:cubicBezTo>
                      <a:pt x="5242" y="8581"/>
                      <a:pt x="5158" y="8526"/>
                      <a:pt x="5066" y="8526"/>
                    </a:cubicBezTo>
                    <a:cubicBezTo>
                      <a:pt x="5066" y="8526"/>
                      <a:pt x="5056" y="8526"/>
                      <a:pt x="5056" y="8517"/>
                    </a:cubicBezTo>
                    <a:cubicBezTo>
                      <a:pt x="4992" y="8520"/>
                      <a:pt x="4926" y="8522"/>
                      <a:pt x="4861" y="8522"/>
                    </a:cubicBezTo>
                    <a:cubicBezTo>
                      <a:pt x="4599" y="8522"/>
                      <a:pt x="4335" y="8492"/>
                      <a:pt x="4082" y="8433"/>
                    </a:cubicBezTo>
                    <a:cubicBezTo>
                      <a:pt x="4069" y="8430"/>
                      <a:pt x="4055" y="8429"/>
                      <a:pt x="4041" y="8429"/>
                    </a:cubicBezTo>
                    <a:cubicBezTo>
                      <a:pt x="3963" y="8429"/>
                      <a:pt x="3890" y="8473"/>
                      <a:pt x="3850" y="8544"/>
                    </a:cubicBezTo>
                    <a:lnTo>
                      <a:pt x="3433" y="9351"/>
                    </a:lnTo>
                    <a:cubicBezTo>
                      <a:pt x="3424" y="9370"/>
                      <a:pt x="3396" y="9389"/>
                      <a:pt x="3377" y="9398"/>
                    </a:cubicBezTo>
                    <a:cubicBezTo>
                      <a:pt x="3350" y="9398"/>
                      <a:pt x="3322" y="9398"/>
                      <a:pt x="3303" y="9389"/>
                    </a:cubicBezTo>
                    <a:lnTo>
                      <a:pt x="2088" y="8758"/>
                    </a:lnTo>
                    <a:cubicBezTo>
                      <a:pt x="2042" y="8730"/>
                      <a:pt x="2023" y="8674"/>
                      <a:pt x="2042" y="8628"/>
                    </a:cubicBezTo>
                    <a:lnTo>
                      <a:pt x="2459" y="7821"/>
                    </a:lnTo>
                    <a:cubicBezTo>
                      <a:pt x="2505" y="7737"/>
                      <a:pt x="2487" y="7635"/>
                      <a:pt x="2413" y="7570"/>
                    </a:cubicBezTo>
                    <a:cubicBezTo>
                      <a:pt x="2171" y="7348"/>
                      <a:pt x="1967" y="7097"/>
                      <a:pt x="1791" y="6819"/>
                    </a:cubicBezTo>
                    <a:cubicBezTo>
                      <a:pt x="1748" y="6754"/>
                      <a:pt x="1676" y="6717"/>
                      <a:pt x="1607" y="6717"/>
                    </a:cubicBezTo>
                    <a:cubicBezTo>
                      <a:pt x="1588" y="6717"/>
                      <a:pt x="1568" y="6720"/>
                      <a:pt x="1550" y="6726"/>
                    </a:cubicBezTo>
                    <a:lnTo>
                      <a:pt x="678" y="7004"/>
                    </a:lnTo>
                    <a:cubicBezTo>
                      <a:pt x="668" y="7008"/>
                      <a:pt x="658" y="7010"/>
                      <a:pt x="648" y="7010"/>
                    </a:cubicBezTo>
                    <a:cubicBezTo>
                      <a:pt x="610" y="7010"/>
                      <a:pt x="572" y="6984"/>
                      <a:pt x="557" y="6939"/>
                    </a:cubicBezTo>
                    <a:lnTo>
                      <a:pt x="149" y="5631"/>
                    </a:lnTo>
                    <a:cubicBezTo>
                      <a:pt x="131" y="5585"/>
                      <a:pt x="158" y="5529"/>
                      <a:pt x="214" y="5511"/>
                    </a:cubicBezTo>
                    <a:lnTo>
                      <a:pt x="1077" y="5242"/>
                    </a:lnTo>
                    <a:cubicBezTo>
                      <a:pt x="1160" y="5214"/>
                      <a:pt x="1225" y="5121"/>
                      <a:pt x="1216" y="5028"/>
                    </a:cubicBezTo>
                    <a:cubicBezTo>
                      <a:pt x="1207" y="4704"/>
                      <a:pt x="1234" y="4370"/>
                      <a:pt x="1309" y="4054"/>
                    </a:cubicBezTo>
                    <a:cubicBezTo>
                      <a:pt x="1327" y="3962"/>
                      <a:pt x="1281" y="3860"/>
                      <a:pt x="1197" y="3823"/>
                    </a:cubicBezTo>
                    <a:lnTo>
                      <a:pt x="390" y="3405"/>
                    </a:lnTo>
                    <a:cubicBezTo>
                      <a:pt x="372" y="3387"/>
                      <a:pt x="353" y="3368"/>
                      <a:pt x="344" y="3349"/>
                    </a:cubicBezTo>
                    <a:cubicBezTo>
                      <a:pt x="335" y="3322"/>
                      <a:pt x="344" y="3294"/>
                      <a:pt x="353" y="3275"/>
                    </a:cubicBezTo>
                    <a:lnTo>
                      <a:pt x="984" y="2060"/>
                    </a:lnTo>
                    <a:cubicBezTo>
                      <a:pt x="1005" y="2026"/>
                      <a:pt x="1041" y="2006"/>
                      <a:pt x="1077" y="2006"/>
                    </a:cubicBezTo>
                    <a:cubicBezTo>
                      <a:pt x="1089" y="2006"/>
                      <a:pt x="1102" y="2009"/>
                      <a:pt x="1114" y="2014"/>
                    </a:cubicBezTo>
                    <a:lnTo>
                      <a:pt x="1921" y="2431"/>
                    </a:lnTo>
                    <a:cubicBezTo>
                      <a:pt x="1952" y="2448"/>
                      <a:pt x="1985" y="2456"/>
                      <a:pt x="2018" y="2456"/>
                    </a:cubicBezTo>
                    <a:cubicBezTo>
                      <a:pt x="2074" y="2456"/>
                      <a:pt x="2130" y="2432"/>
                      <a:pt x="2171" y="2385"/>
                    </a:cubicBezTo>
                    <a:cubicBezTo>
                      <a:pt x="2394" y="2143"/>
                      <a:pt x="2645" y="1930"/>
                      <a:pt x="2923" y="1763"/>
                    </a:cubicBezTo>
                    <a:cubicBezTo>
                      <a:pt x="2997" y="1707"/>
                      <a:pt x="3034" y="1605"/>
                      <a:pt x="3006" y="1513"/>
                    </a:cubicBezTo>
                    <a:lnTo>
                      <a:pt x="2737" y="650"/>
                    </a:lnTo>
                    <a:cubicBezTo>
                      <a:pt x="2728" y="631"/>
                      <a:pt x="2728" y="604"/>
                      <a:pt x="2747" y="585"/>
                    </a:cubicBezTo>
                    <a:cubicBezTo>
                      <a:pt x="2756" y="557"/>
                      <a:pt x="2774" y="539"/>
                      <a:pt x="2802" y="529"/>
                    </a:cubicBezTo>
                    <a:lnTo>
                      <a:pt x="4110" y="121"/>
                    </a:lnTo>
                    <a:cubicBezTo>
                      <a:pt x="4120" y="117"/>
                      <a:pt x="4131" y="114"/>
                      <a:pt x="4144" y="114"/>
                    </a:cubicBezTo>
                    <a:close/>
                    <a:moveTo>
                      <a:pt x="4132" y="0"/>
                    </a:moveTo>
                    <a:cubicBezTo>
                      <a:pt x="4113" y="0"/>
                      <a:pt x="4093" y="3"/>
                      <a:pt x="4073" y="10"/>
                    </a:cubicBezTo>
                    <a:lnTo>
                      <a:pt x="2765" y="427"/>
                    </a:lnTo>
                    <a:cubicBezTo>
                      <a:pt x="2709" y="446"/>
                      <a:pt x="2663" y="483"/>
                      <a:pt x="2645" y="529"/>
                    </a:cubicBezTo>
                    <a:cubicBezTo>
                      <a:pt x="2617" y="585"/>
                      <a:pt x="2607" y="641"/>
                      <a:pt x="2626" y="696"/>
                    </a:cubicBezTo>
                    <a:lnTo>
                      <a:pt x="2895" y="1559"/>
                    </a:lnTo>
                    <a:cubicBezTo>
                      <a:pt x="2914" y="1596"/>
                      <a:pt x="2895" y="1643"/>
                      <a:pt x="2858" y="1661"/>
                    </a:cubicBezTo>
                    <a:cubicBezTo>
                      <a:pt x="2570" y="1847"/>
                      <a:pt x="2311" y="2060"/>
                      <a:pt x="2088" y="2310"/>
                    </a:cubicBezTo>
                    <a:cubicBezTo>
                      <a:pt x="2069" y="2335"/>
                      <a:pt x="2043" y="2348"/>
                      <a:pt x="2016" y="2348"/>
                    </a:cubicBezTo>
                    <a:cubicBezTo>
                      <a:pt x="2002" y="2348"/>
                      <a:pt x="1989" y="2344"/>
                      <a:pt x="1977" y="2338"/>
                    </a:cubicBezTo>
                    <a:lnTo>
                      <a:pt x="1170" y="1921"/>
                    </a:lnTo>
                    <a:cubicBezTo>
                      <a:pt x="1137" y="1903"/>
                      <a:pt x="1102" y="1895"/>
                      <a:pt x="1068" y="1895"/>
                    </a:cubicBezTo>
                    <a:cubicBezTo>
                      <a:pt x="993" y="1895"/>
                      <a:pt x="920" y="1934"/>
                      <a:pt x="882" y="2004"/>
                    </a:cubicBezTo>
                    <a:lnTo>
                      <a:pt x="251" y="3229"/>
                    </a:lnTo>
                    <a:cubicBezTo>
                      <a:pt x="223" y="3275"/>
                      <a:pt x="223" y="3331"/>
                      <a:pt x="233" y="3387"/>
                    </a:cubicBezTo>
                    <a:cubicBezTo>
                      <a:pt x="251" y="3442"/>
                      <a:pt x="288" y="3479"/>
                      <a:pt x="344" y="3507"/>
                    </a:cubicBezTo>
                    <a:lnTo>
                      <a:pt x="1142" y="3925"/>
                    </a:lnTo>
                    <a:cubicBezTo>
                      <a:pt x="1179" y="3943"/>
                      <a:pt x="1197" y="3990"/>
                      <a:pt x="1188" y="4036"/>
                    </a:cubicBezTo>
                    <a:cubicBezTo>
                      <a:pt x="1114" y="4361"/>
                      <a:pt x="1086" y="4695"/>
                      <a:pt x="1105" y="5038"/>
                    </a:cubicBezTo>
                    <a:cubicBezTo>
                      <a:pt x="1105" y="5084"/>
                      <a:pt x="1086" y="5121"/>
                      <a:pt x="1040" y="5131"/>
                    </a:cubicBezTo>
                    <a:lnTo>
                      <a:pt x="177" y="5409"/>
                    </a:lnTo>
                    <a:cubicBezTo>
                      <a:pt x="66" y="5437"/>
                      <a:pt x="1" y="5557"/>
                      <a:pt x="38" y="5669"/>
                    </a:cubicBezTo>
                    <a:lnTo>
                      <a:pt x="455" y="6977"/>
                    </a:lnTo>
                    <a:cubicBezTo>
                      <a:pt x="478" y="7067"/>
                      <a:pt x="561" y="7126"/>
                      <a:pt x="651" y="7126"/>
                    </a:cubicBezTo>
                    <a:cubicBezTo>
                      <a:pt x="672" y="7126"/>
                      <a:pt x="694" y="7123"/>
                      <a:pt x="715" y="7116"/>
                    </a:cubicBezTo>
                    <a:lnTo>
                      <a:pt x="1578" y="6847"/>
                    </a:lnTo>
                    <a:cubicBezTo>
                      <a:pt x="1590" y="6842"/>
                      <a:pt x="1603" y="6839"/>
                      <a:pt x="1614" y="6839"/>
                    </a:cubicBezTo>
                    <a:cubicBezTo>
                      <a:pt x="1647" y="6839"/>
                      <a:pt x="1675" y="6857"/>
                      <a:pt x="1689" y="6884"/>
                    </a:cubicBezTo>
                    <a:cubicBezTo>
                      <a:pt x="1875" y="7171"/>
                      <a:pt x="2088" y="7431"/>
                      <a:pt x="2338" y="7654"/>
                    </a:cubicBezTo>
                    <a:cubicBezTo>
                      <a:pt x="2375" y="7691"/>
                      <a:pt x="2375" y="7728"/>
                      <a:pt x="2357" y="7774"/>
                    </a:cubicBezTo>
                    <a:lnTo>
                      <a:pt x="1939" y="8572"/>
                    </a:lnTo>
                    <a:cubicBezTo>
                      <a:pt x="1893" y="8674"/>
                      <a:pt x="1930" y="8804"/>
                      <a:pt x="2032" y="8860"/>
                    </a:cubicBezTo>
                    <a:lnTo>
                      <a:pt x="3247" y="9491"/>
                    </a:lnTo>
                    <a:cubicBezTo>
                      <a:pt x="3283" y="9509"/>
                      <a:pt x="3319" y="9519"/>
                      <a:pt x="3355" y="9519"/>
                    </a:cubicBezTo>
                    <a:cubicBezTo>
                      <a:pt x="3375" y="9519"/>
                      <a:pt x="3395" y="9516"/>
                      <a:pt x="3414" y="9509"/>
                    </a:cubicBezTo>
                    <a:cubicBezTo>
                      <a:pt x="3461" y="9491"/>
                      <a:pt x="3507" y="9453"/>
                      <a:pt x="3535" y="9407"/>
                    </a:cubicBezTo>
                    <a:lnTo>
                      <a:pt x="3953" y="8600"/>
                    </a:lnTo>
                    <a:cubicBezTo>
                      <a:pt x="3968" y="8569"/>
                      <a:pt x="4002" y="8551"/>
                      <a:pt x="4040" y="8551"/>
                    </a:cubicBezTo>
                    <a:cubicBezTo>
                      <a:pt x="4048" y="8551"/>
                      <a:pt x="4056" y="8552"/>
                      <a:pt x="4064" y="8554"/>
                    </a:cubicBezTo>
                    <a:cubicBezTo>
                      <a:pt x="4324" y="8613"/>
                      <a:pt x="4589" y="8643"/>
                      <a:pt x="4861" y="8643"/>
                    </a:cubicBezTo>
                    <a:cubicBezTo>
                      <a:pt x="4929" y="8643"/>
                      <a:pt x="4997" y="8641"/>
                      <a:pt x="5066" y="8637"/>
                    </a:cubicBezTo>
                    <a:cubicBezTo>
                      <a:pt x="5112" y="8637"/>
                      <a:pt x="5149" y="8665"/>
                      <a:pt x="5158" y="8702"/>
                    </a:cubicBezTo>
                    <a:lnTo>
                      <a:pt x="5428" y="9565"/>
                    </a:lnTo>
                    <a:cubicBezTo>
                      <a:pt x="5455" y="9658"/>
                      <a:pt x="5539" y="9713"/>
                      <a:pt x="5632" y="9713"/>
                    </a:cubicBezTo>
                    <a:cubicBezTo>
                      <a:pt x="5650" y="9713"/>
                      <a:pt x="5678" y="9713"/>
                      <a:pt x="5697" y="9704"/>
                    </a:cubicBezTo>
                    <a:lnTo>
                      <a:pt x="7005" y="9296"/>
                    </a:lnTo>
                    <a:cubicBezTo>
                      <a:pt x="7116" y="9259"/>
                      <a:pt x="7172" y="9138"/>
                      <a:pt x="7144" y="9027"/>
                    </a:cubicBezTo>
                    <a:lnTo>
                      <a:pt x="6865" y="8164"/>
                    </a:lnTo>
                    <a:cubicBezTo>
                      <a:pt x="6856" y="8127"/>
                      <a:pt x="6875" y="8081"/>
                      <a:pt x="6912" y="8053"/>
                    </a:cubicBezTo>
                    <a:cubicBezTo>
                      <a:pt x="7190" y="7876"/>
                      <a:pt x="7450" y="7654"/>
                      <a:pt x="7682" y="7413"/>
                    </a:cubicBezTo>
                    <a:cubicBezTo>
                      <a:pt x="7700" y="7388"/>
                      <a:pt x="7727" y="7375"/>
                      <a:pt x="7754" y="7375"/>
                    </a:cubicBezTo>
                    <a:cubicBezTo>
                      <a:pt x="7767" y="7375"/>
                      <a:pt x="7781" y="7379"/>
                      <a:pt x="7793" y="7385"/>
                    </a:cubicBezTo>
                    <a:lnTo>
                      <a:pt x="8600" y="7802"/>
                    </a:lnTo>
                    <a:cubicBezTo>
                      <a:pt x="8630" y="7820"/>
                      <a:pt x="8664" y="7830"/>
                      <a:pt x="8699" y="7830"/>
                    </a:cubicBezTo>
                    <a:cubicBezTo>
                      <a:pt x="8718" y="7830"/>
                      <a:pt x="8738" y="7827"/>
                      <a:pt x="8758" y="7821"/>
                    </a:cubicBezTo>
                    <a:cubicBezTo>
                      <a:pt x="8814" y="7802"/>
                      <a:pt x="8860" y="7765"/>
                      <a:pt x="8888" y="7709"/>
                    </a:cubicBezTo>
                    <a:lnTo>
                      <a:pt x="9519" y="6494"/>
                    </a:lnTo>
                    <a:cubicBezTo>
                      <a:pt x="9574" y="6392"/>
                      <a:pt x="9528" y="6262"/>
                      <a:pt x="9426" y="6207"/>
                    </a:cubicBezTo>
                    <a:lnTo>
                      <a:pt x="8619" y="5789"/>
                    </a:lnTo>
                    <a:cubicBezTo>
                      <a:pt x="8582" y="5771"/>
                      <a:pt x="8563" y="5734"/>
                      <a:pt x="8572" y="5687"/>
                    </a:cubicBezTo>
                    <a:cubicBezTo>
                      <a:pt x="8647" y="5353"/>
                      <a:pt x="8674" y="5019"/>
                      <a:pt x="8665" y="4685"/>
                    </a:cubicBezTo>
                    <a:cubicBezTo>
                      <a:pt x="8665" y="4639"/>
                      <a:pt x="8684" y="4602"/>
                      <a:pt x="8730" y="4583"/>
                    </a:cubicBezTo>
                    <a:lnTo>
                      <a:pt x="9593" y="4314"/>
                    </a:lnTo>
                    <a:cubicBezTo>
                      <a:pt x="9648" y="4296"/>
                      <a:pt x="9686" y="4259"/>
                      <a:pt x="9713" y="4212"/>
                    </a:cubicBezTo>
                    <a:cubicBezTo>
                      <a:pt x="9741" y="4156"/>
                      <a:pt x="9750" y="4101"/>
                      <a:pt x="9732" y="4045"/>
                    </a:cubicBezTo>
                    <a:lnTo>
                      <a:pt x="9314" y="2737"/>
                    </a:lnTo>
                    <a:cubicBezTo>
                      <a:pt x="9296" y="2682"/>
                      <a:pt x="9259" y="2644"/>
                      <a:pt x="9212" y="2617"/>
                    </a:cubicBezTo>
                    <a:cubicBezTo>
                      <a:pt x="9182" y="2599"/>
                      <a:pt x="9145" y="2588"/>
                      <a:pt x="9109" y="2588"/>
                    </a:cubicBezTo>
                    <a:cubicBezTo>
                      <a:pt x="9090" y="2588"/>
                      <a:pt x="9071" y="2591"/>
                      <a:pt x="9055" y="2598"/>
                    </a:cubicBezTo>
                    <a:lnTo>
                      <a:pt x="8183" y="2876"/>
                    </a:lnTo>
                    <a:cubicBezTo>
                      <a:pt x="8176" y="2878"/>
                      <a:pt x="8170" y="2879"/>
                      <a:pt x="8163" y="2879"/>
                    </a:cubicBezTo>
                    <a:cubicBezTo>
                      <a:pt x="8130" y="2879"/>
                      <a:pt x="8096" y="2861"/>
                      <a:pt x="8081" y="2830"/>
                    </a:cubicBezTo>
                    <a:cubicBezTo>
                      <a:pt x="7895" y="2552"/>
                      <a:pt x="7682" y="2292"/>
                      <a:pt x="7431" y="2060"/>
                    </a:cubicBezTo>
                    <a:cubicBezTo>
                      <a:pt x="7394" y="2032"/>
                      <a:pt x="7385" y="1986"/>
                      <a:pt x="7413" y="1949"/>
                    </a:cubicBezTo>
                    <a:lnTo>
                      <a:pt x="7830" y="1142"/>
                    </a:lnTo>
                    <a:cubicBezTo>
                      <a:pt x="7849" y="1095"/>
                      <a:pt x="7858" y="1040"/>
                      <a:pt x="7839" y="984"/>
                    </a:cubicBezTo>
                    <a:cubicBezTo>
                      <a:pt x="7821" y="928"/>
                      <a:pt x="7784" y="882"/>
                      <a:pt x="7737" y="854"/>
                    </a:cubicBezTo>
                    <a:lnTo>
                      <a:pt x="6522" y="223"/>
                    </a:lnTo>
                    <a:cubicBezTo>
                      <a:pt x="6492" y="208"/>
                      <a:pt x="6461" y="201"/>
                      <a:pt x="6430" y="201"/>
                    </a:cubicBezTo>
                    <a:cubicBezTo>
                      <a:pt x="6405" y="201"/>
                      <a:pt x="6380" y="206"/>
                      <a:pt x="6355" y="214"/>
                    </a:cubicBezTo>
                    <a:cubicBezTo>
                      <a:pt x="6300" y="232"/>
                      <a:pt x="6262" y="270"/>
                      <a:pt x="6235" y="316"/>
                    </a:cubicBezTo>
                    <a:lnTo>
                      <a:pt x="5817" y="1123"/>
                    </a:lnTo>
                    <a:cubicBezTo>
                      <a:pt x="5802" y="1154"/>
                      <a:pt x="5767" y="1172"/>
                      <a:pt x="5730" y="1172"/>
                    </a:cubicBezTo>
                    <a:cubicBezTo>
                      <a:pt x="5722" y="1172"/>
                      <a:pt x="5714" y="1171"/>
                      <a:pt x="5706" y="1169"/>
                    </a:cubicBezTo>
                    <a:cubicBezTo>
                      <a:pt x="5421" y="1104"/>
                      <a:pt x="5129" y="1075"/>
                      <a:pt x="4830" y="1075"/>
                    </a:cubicBezTo>
                    <a:cubicBezTo>
                      <a:pt x="4788" y="1075"/>
                      <a:pt x="4746" y="1076"/>
                      <a:pt x="4704" y="1077"/>
                    </a:cubicBezTo>
                    <a:cubicBezTo>
                      <a:pt x="4699" y="1078"/>
                      <a:pt x="4694" y="1078"/>
                      <a:pt x="4689" y="1078"/>
                    </a:cubicBezTo>
                    <a:cubicBezTo>
                      <a:pt x="4655" y="1078"/>
                      <a:pt x="4619" y="1052"/>
                      <a:pt x="4611" y="1012"/>
                    </a:cubicBezTo>
                    <a:lnTo>
                      <a:pt x="4342" y="149"/>
                    </a:lnTo>
                    <a:cubicBezTo>
                      <a:pt x="4324" y="93"/>
                      <a:pt x="4286" y="56"/>
                      <a:pt x="4231" y="28"/>
                    </a:cubicBezTo>
                    <a:cubicBezTo>
                      <a:pt x="4201" y="10"/>
                      <a:pt x="4167" y="0"/>
                      <a:pt x="4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7084600" y="1809400"/>
                <a:ext cx="406325" cy="280875"/>
              </a:xfrm>
              <a:custGeom>
                <a:avLst/>
                <a:gdLst/>
                <a:ahLst/>
                <a:cxnLst/>
                <a:rect l="l" t="t" r="r" b="b"/>
                <a:pathLst>
                  <a:path w="16253" h="11235" extrusionOk="0">
                    <a:moveTo>
                      <a:pt x="427" y="0"/>
                    </a:moveTo>
                    <a:cubicBezTo>
                      <a:pt x="195" y="0"/>
                      <a:pt x="0" y="195"/>
                      <a:pt x="0" y="427"/>
                    </a:cubicBezTo>
                    <a:lnTo>
                      <a:pt x="0" y="11086"/>
                    </a:lnTo>
                    <a:cubicBezTo>
                      <a:pt x="0" y="11169"/>
                      <a:pt x="65" y="11234"/>
                      <a:pt x="149" y="11234"/>
                    </a:cubicBezTo>
                    <a:lnTo>
                      <a:pt x="16104" y="11234"/>
                    </a:lnTo>
                    <a:cubicBezTo>
                      <a:pt x="16188" y="11234"/>
                      <a:pt x="16253" y="11169"/>
                      <a:pt x="16253" y="11086"/>
                    </a:cubicBezTo>
                    <a:lnTo>
                      <a:pt x="16253" y="427"/>
                    </a:lnTo>
                    <a:cubicBezTo>
                      <a:pt x="16253" y="195"/>
                      <a:pt x="16058" y="0"/>
                      <a:pt x="15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7083200" y="1808000"/>
                <a:ext cx="409125" cy="283900"/>
              </a:xfrm>
              <a:custGeom>
                <a:avLst/>
                <a:gdLst/>
                <a:ahLst/>
                <a:cxnLst/>
                <a:rect l="l" t="t" r="r" b="b"/>
                <a:pathLst>
                  <a:path w="16365" h="11356" extrusionOk="0">
                    <a:moveTo>
                      <a:pt x="15882" y="121"/>
                    </a:moveTo>
                    <a:cubicBezTo>
                      <a:pt x="16086" y="121"/>
                      <a:pt x="16244" y="279"/>
                      <a:pt x="16244" y="483"/>
                    </a:cubicBezTo>
                    <a:lnTo>
                      <a:pt x="16244" y="11142"/>
                    </a:lnTo>
                    <a:cubicBezTo>
                      <a:pt x="16244" y="11198"/>
                      <a:pt x="16207" y="11235"/>
                      <a:pt x="16160" y="11235"/>
                    </a:cubicBezTo>
                    <a:lnTo>
                      <a:pt x="205" y="11235"/>
                    </a:lnTo>
                    <a:cubicBezTo>
                      <a:pt x="158" y="11235"/>
                      <a:pt x="112" y="11198"/>
                      <a:pt x="112" y="11142"/>
                    </a:cubicBezTo>
                    <a:lnTo>
                      <a:pt x="112" y="483"/>
                    </a:lnTo>
                    <a:cubicBezTo>
                      <a:pt x="112" y="279"/>
                      <a:pt x="279" y="121"/>
                      <a:pt x="483" y="121"/>
                    </a:cubicBezTo>
                    <a:close/>
                    <a:moveTo>
                      <a:pt x="483" y="1"/>
                    </a:moveTo>
                    <a:cubicBezTo>
                      <a:pt x="214" y="1"/>
                      <a:pt x="0" y="214"/>
                      <a:pt x="0" y="483"/>
                    </a:cubicBezTo>
                    <a:lnTo>
                      <a:pt x="0" y="11142"/>
                    </a:lnTo>
                    <a:cubicBezTo>
                      <a:pt x="0" y="11262"/>
                      <a:pt x="93" y="11355"/>
                      <a:pt x="205" y="11355"/>
                    </a:cubicBezTo>
                    <a:lnTo>
                      <a:pt x="16160" y="11355"/>
                    </a:lnTo>
                    <a:cubicBezTo>
                      <a:pt x="16272" y="11355"/>
                      <a:pt x="16365" y="11262"/>
                      <a:pt x="16365" y="11142"/>
                    </a:cubicBezTo>
                    <a:lnTo>
                      <a:pt x="16365" y="483"/>
                    </a:lnTo>
                    <a:cubicBezTo>
                      <a:pt x="16365"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7114275" y="1836525"/>
                <a:ext cx="346975" cy="226850"/>
              </a:xfrm>
              <a:custGeom>
                <a:avLst/>
                <a:gdLst/>
                <a:ahLst/>
                <a:cxnLst/>
                <a:rect l="l" t="t" r="r" b="b"/>
                <a:pathLst>
                  <a:path w="13879" h="9074" extrusionOk="0">
                    <a:moveTo>
                      <a:pt x="1" y="1"/>
                    </a:moveTo>
                    <a:lnTo>
                      <a:pt x="1" y="9073"/>
                    </a:lnTo>
                    <a:lnTo>
                      <a:pt x="13879" y="9073"/>
                    </a:lnTo>
                    <a:lnTo>
                      <a:pt x="13879" y="7394"/>
                    </a:lnTo>
                    <a:lnTo>
                      <a:pt x="13879" y="2097"/>
                    </a:lnTo>
                    <a:lnTo>
                      <a:pt x="138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7112875" y="1834900"/>
                <a:ext cx="349775" cy="229850"/>
              </a:xfrm>
              <a:custGeom>
                <a:avLst/>
                <a:gdLst/>
                <a:ahLst/>
                <a:cxnLst/>
                <a:rect l="l" t="t" r="r" b="b"/>
                <a:pathLst>
                  <a:path w="13991" h="9194" extrusionOk="0">
                    <a:moveTo>
                      <a:pt x="57" y="1"/>
                    </a:moveTo>
                    <a:cubicBezTo>
                      <a:pt x="29" y="1"/>
                      <a:pt x="1" y="29"/>
                      <a:pt x="1" y="66"/>
                    </a:cubicBezTo>
                    <a:lnTo>
                      <a:pt x="1" y="9138"/>
                    </a:lnTo>
                    <a:cubicBezTo>
                      <a:pt x="1" y="9175"/>
                      <a:pt x="29" y="9194"/>
                      <a:pt x="57" y="9194"/>
                    </a:cubicBezTo>
                    <a:lnTo>
                      <a:pt x="13935" y="9194"/>
                    </a:lnTo>
                    <a:cubicBezTo>
                      <a:pt x="13962" y="9194"/>
                      <a:pt x="13990" y="9175"/>
                      <a:pt x="13990" y="9138"/>
                    </a:cubicBezTo>
                    <a:lnTo>
                      <a:pt x="13990" y="7459"/>
                    </a:lnTo>
                    <a:cubicBezTo>
                      <a:pt x="13990" y="7431"/>
                      <a:pt x="13962" y="7403"/>
                      <a:pt x="13935" y="7403"/>
                    </a:cubicBezTo>
                    <a:cubicBezTo>
                      <a:pt x="13897" y="7403"/>
                      <a:pt x="13870" y="7431"/>
                      <a:pt x="13870" y="7459"/>
                    </a:cubicBezTo>
                    <a:lnTo>
                      <a:pt x="13870" y="9083"/>
                    </a:lnTo>
                    <a:lnTo>
                      <a:pt x="112" y="9083"/>
                    </a:lnTo>
                    <a:lnTo>
                      <a:pt x="112" y="121"/>
                    </a:lnTo>
                    <a:lnTo>
                      <a:pt x="13870" y="121"/>
                    </a:lnTo>
                    <a:lnTo>
                      <a:pt x="13870" y="2162"/>
                    </a:lnTo>
                    <a:cubicBezTo>
                      <a:pt x="13870" y="2190"/>
                      <a:pt x="13897" y="2218"/>
                      <a:pt x="13935" y="2218"/>
                    </a:cubicBezTo>
                    <a:cubicBezTo>
                      <a:pt x="13962" y="2218"/>
                      <a:pt x="13990" y="2190"/>
                      <a:pt x="13990" y="2162"/>
                    </a:cubicBezTo>
                    <a:lnTo>
                      <a:pt x="13990" y="66"/>
                    </a:lnTo>
                    <a:cubicBezTo>
                      <a:pt x="13990" y="29"/>
                      <a:pt x="13962" y="1"/>
                      <a:pt x="13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7459600" y="1907275"/>
                <a:ext cx="3050" cy="76075"/>
              </a:xfrm>
              <a:custGeom>
                <a:avLst/>
                <a:gdLst/>
                <a:ahLst/>
                <a:cxnLst/>
                <a:rect l="l" t="t" r="r" b="b"/>
                <a:pathLst>
                  <a:path w="122" h="3043" extrusionOk="0">
                    <a:moveTo>
                      <a:pt x="66" y="0"/>
                    </a:moveTo>
                    <a:cubicBezTo>
                      <a:pt x="28" y="0"/>
                      <a:pt x="1" y="19"/>
                      <a:pt x="1" y="56"/>
                    </a:cubicBezTo>
                    <a:lnTo>
                      <a:pt x="1" y="2987"/>
                    </a:lnTo>
                    <a:cubicBezTo>
                      <a:pt x="1" y="3015"/>
                      <a:pt x="28" y="3043"/>
                      <a:pt x="66" y="3043"/>
                    </a:cubicBezTo>
                    <a:cubicBezTo>
                      <a:pt x="93" y="3043"/>
                      <a:pt x="121" y="3015"/>
                      <a:pt x="121" y="2987"/>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7283100" y="1818675"/>
                <a:ext cx="9325" cy="9075"/>
              </a:xfrm>
              <a:custGeom>
                <a:avLst/>
                <a:gdLst/>
                <a:ahLst/>
                <a:cxnLst/>
                <a:rect l="l" t="t" r="r" b="b"/>
                <a:pathLst>
                  <a:path w="373" h="363" extrusionOk="0">
                    <a:moveTo>
                      <a:pt x="187" y="121"/>
                    </a:moveTo>
                    <a:cubicBezTo>
                      <a:pt x="224" y="121"/>
                      <a:pt x="251" y="149"/>
                      <a:pt x="251" y="186"/>
                    </a:cubicBezTo>
                    <a:cubicBezTo>
                      <a:pt x="251" y="223"/>
                      <a:pt x="224" y="251"/>
                      <a:pt x="187" y="251"/>
                    </a:cubicBezTo>
                    <a:cubicBezTo>
                      <a:pt x="149" y="251"/>
                      <a:pt x="122" y="223"/>
                      <a:pt x="122" y="186"/>
                    </a:cubicBezTo>
                    <a:cubicBezTo>
                      <a:pt x="122" y="149"/>
                      <a:pt x="149" y="121"/>
                      <a:pt x="187" y="121"/>
                    </a:cubicBezTo>
                    <a:close/>
                    <a:moveTo>
                      <a:pt x="187" y="0"/>
                    </a:moveTo>
                    <a:cubicBezTo>
                      <a:pt x="84" y="0"/>
                      <a:pt x="1" y="84"/>
                      <a:pt x="1" y="186"/>
                    </a:cubicBezTo>
                    <a:cubicBezTo>
                      <a:pt x="1" y="279"/>
                      <a:pt x="84" y="362"/>
                      <a:pt x="187" y="362"/>
                    </a:cubicBezTo>
                    <a:cubicBezTo>
                      <a:pt x="289" y="362"/>
                      <a:pt x="372" y="288"/>
                      <a:pt x="372" y="186"/>
                    </a:cubicBezTo>
                    <a:cubicBezTo>
                      <a:pt x="372" y="84"/>
                      <a:pt x="289"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7018025" y="2088150"/>
                <a:ext cx="539250" cy="36450"/>
              </a:xfrm>
              <a:custGeom>
                <a:avLst/>
                <a:gdLst/>
                <a:ahLst/>
                <a:cxnLst/>
                <a:rect l="l" t="t" r="r" b="b"/>
                <a:pathLst>
                  <a:path w="21570" h="1458" extrusionOk="0">
                    <a:moveTo>
                      <a:pt x="1" y="1"/>
                    </a:moveTo>
                    <a:lnTo>
                      <a:pt x="1" y="891"/>
                    </a:lnTo>
                    <a:cubicBezTo>
                      <a:pt x="1" y="1207"/>
                      <a:pt x="260" y="1457"/>
                      <a:pt x="576" y="1457"/>
                    </a:cubicBezTo>
                    <a:lnTo>
                      <a:pt x="21003" y="1457"/>
                    </a:lnTo>
                    <a:cubicBezTo>
                      <a:pt x="21319"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7016650" y="2086775"/>
                <a:ext cx="542225" cy="39200"/>
              </a:xfrm>
              <a:custGeom>
                <a:avLst/>
                <a:gdLst/>
                <a:ahLst/>
                <a:cxnLst/>
                <a:rect l="l" t="t" r="r" b="b"/>
                <a:pathLst>
                  <a:path w="21689" h="1568" extrusionOk="0">
                    <a:moveTo>
                      <a:pt x="21568" y="111"/>
                    </a:moveTo>
                    <a:lnTo>
                      <a:pt x="21568" y="946"/>
                    </a:lnTo>
                    <a:cubicBezTo>
                      <a:pt x="21568" y="1225"/>
                      <a:pt x="21336" y="1457"/>
                      <a:pt x="21058" y="1457"/>
                    </a:cubicBezTo>
                    <a:lnTo>
                      <a:pt x="631" y="1457"/>
                    </a:lnTo>
                    <a:cubicBezTo>
                      <a:pt x="343" y="1457"/>
                      <a:pt x="121" y="1225"/>
                      <a:pt x="121" y="946"/>
                    </a:cubicBezTo>
                    <a:lnTo>
                      <a:pt x="121" y="111"/>
                    </a:lnTo>
                    <a:close/>
                    <a:moveTo>
                      <a:pt x="56" y="0"/>
                    </a:moveTo>
                    <a:cubicBezTo>
                      <a:pt x="28" y="0"/>
                      <a:pt x="0" y="28"/>
                      <a:pt x="0" y="56"/>
                    </a:cubicBezTo>
                    <a:lnTo>
                      <a:pt x="0" y="946"/>
                    </a:lnTo>
                    <a:cubicBezTo>
                      <a:pt x="0" y="1290"/>
                      <a:pt x="278" y="1568"/>
                      <a:pt x="631" y="1568"/>
                    </a:cubicBezTo>
                    <a:lnTo>
                      <a:pt x="21058" y="1568"/>
                    </a:lnTo>
                    <a:cubicBezTo>
                      <a:pt x="21401" y="1568"/>
                      <a:pt x="21689" y="1290"/>
                      <a:pt x="21689" y="946"/>
                    </a:cubicBezTo>
                    <a:lnTo>
                      <a:pt x="21689" y="56"/>
                    </a:lnTo>
                    <a:cubicBezTo>
                      <a:pt x="21689" y="28"/>
                      <a:pt x="21661"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7021750" y="2114600"/>
                <a:ext cx="531800" cy="2800"/>
              </a:xfrm>
              <a:custGeom>
                <a:avLst/>
                <a:gdLst/>
                <a:ahLst/>
                <a:cxnLst/>
                <a:rect l="l" t="t" r="r" b="b"/>
                <a:pathLst>
                  <a:path w="21272" h="112" extrusionOk="0">
                    <a:moveTo>
                      <a:pt x="65" y="0"/>
                    </a:moveTo>
                    <a:cubicBezTo>
                      <a:pt x="28" y="0"/>
                      <a:pt x="0" y="28"/>
                      <a:pt x="0" y="56"/>
                    </a:cubicBezTo>
                    <a:cubicBezTo>
                      <a:pt x="0" y="93"/>
                      <a:pt x="28" y="112"/>
                      <a:pt x="65" y="112"/>
                    </a:cubicBezTo>
                    <a:lnTo>
                      <a:pt x="21216" y="112"/>
                    </a:lnTo>
                    <a:cubicBezTo>
                      <a:pt x="21253" y="112"/>
                      <a:pt x="21272" y="93"/>
                      <a:pt x="21272" y="56"/>
                    </a:cubicBezTo>
                    <a:cubicBezTo>
                      <a:pt x="21272" y="28"/>
                      <a:pt x="21253"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7236275" y="2090475"/>
                <a:ext cx="102975" cy="11400"/>
              </a:xfrm>
              <a:custGeom>
                <a:avLst/>
                <a:gdLst/>
                <a:ahLst/>
                <a:cxnLst/>
                <a:rect l="l" t="t" r="r" b="b"/>
                <a:pathLst>
                  <a:path w="4119" h="456" extrusionOk="0">
                    <a:moveTo>
                      <a:pt x="0" y="1"/>
                    </a:moveTo>
                    <a:lnTo>
                      <a:pt x="0"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7234875" y="2089075"/>
                <a:ext cx="105775" cy="14175"/>
              </a:xfrm>
              <a:custGeom>
                <a:avLst/>
                <a:gdLst/>
                <a:ahLst/>
                <a:cxnLst/>
                <a:rect l="l" t="t" r="r" b="b"/>
                <a:pathLst>
                  <a:path w="4231" h="567" extrusionOk="0">
                    <a:moveTo>
                      <a:pt x="4119" y="112"/>
                    </a:moveTo>
                    <a:lnTo>
                      <a:pt x="4119" y="455"/>
                    </a:lnTo>
                    <a:lnTo>
                      <a:pt x="112" y="455"/>
                    </a:lnTo>
                    <a:lnTo>
                      <a:pt x="112" y="112"/>
                    </a:lnTo>
                    <a:close/>
                    <a:moveTo>
                      <a:pt x="56" y="1"/>
                    </a:moveTo>
                    <a:cubicBezTo>
                      <a:pt x="28" y="1"/>
                      <a:pt x="0" y="19"/>
                      <a:pt x="0" y="57"/>
                    </a:cubicBezTo>
                    <a:lnTo>
                      <a:pt x="0" y="511"/>
                    </a:lnTo>
                    <a:cubicBezTo>
                      <a:pt x="0" y="539"/>
                      <a:pt x="28" y="567"/>
                      <a:pt x="56"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7183625" y="1879425"/>
                <a:ext cx="185775" cy="159125"/>
              </a:xfrm>
              <a:custGeom>
                <a:avLst/>
                <a:gdLst/>
                <a:ahLst/>
                <a:cxnLst/>
                <a:rect l="l" t="t" r="r" b="b"/>
                <a:pathLst>
                  <a:path w="7431" h="6365" extrusionOk="0">
                    <a:moveTo>
                      <a:pt x="297" y="1"/>
                    </a:moveTo>
                    <a:cubicBezTo>
                      <a:pt x="130" y="1"/>
                      <a:pt x="0" y="140"/>
                      <a:pt x="0" y="298"/>
                    </a:cubicBezTo>
                    <a:lnTo>
                      <a:pt x="0" y="6068"/>
                    </a:lnTo>
                    <a:cubicBezTo>
                      <a:pt x="0" y="6235"/>
                      <a:pt x="130" y="6365"/>
                      <a:pt x="297" y="6365"/>
                    </a:cubicBezTo>
                    <a:lnTo>
                      <a:pt x="7134" y="6365"/>
                    </a:lnTo>
                    <a:cubicBezTo>
                      <a:pt x="7301" y="6365"/>
                      <a:pt x="7431" y="6235"/>
                      <a:pt x="7431" y="6068"/>
                    </a:cubicBezTo>
                    <a:lnTo>
                      <a:pt x="7431" y="298"/>
                    </a:lnTo>
                    <a:cubicBezTo>
                      <a:pt x="7431" y="140"/>
                      <a:pt x="7301" y="1"/>
                      <a:pt x="7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7195900" y="1866900"/>
                <a:ext cx="185800" cy="159125"/>
              </a:xfrm>
              <a:custGeom>
                <a:avLst/>
                <a:gdLst/>
                <a:ahLst/>
                <a:cxnLst/>
                <a:rect l="l" t="t" r="r" b="b"/>
                <a:pathLst>
                  <a:path w="7432" h="6365" extrusionOk="0">
                    <a:moveTo>
                      <a:pt x="353" y="1"/>
                    </a:moveTo>
                    <a:cubicBezTo>
                      <a:pt x="159" y="1"/>
                      <a:pt x="1" y="159"/>
                      <a:pt x="1" y="353"/>
                    </a:cubicBezTo>
                    <a:lnTo>
                      <a:pt x="1" y="6012"/>
                    </a:lnTo>
                    <a:cubicBezTo>
                      <a:pt x="1" y="6207"/>
                      <a:pt x="159" y="6365"/>
                      <a:pt x="353" y="6365"/>
                    </a:cubicBezTo>
                    <a:lnTo>
                      <a:pt x="7088" y="6365"/>
                    </a:lnTo>
                    <a:cubicBezTo>
                      <a:pt x="7274" y="6365"/>
                      <a:pt x="7432" y="6207"/>
                      <a:pt x="7432" y="6012"/>
                    </a:cubicBezTo>
                    <a:lnTo>
                      <a:pt x="7432" y="353"/>
                    </a:lnTo>
                    <a:cubicBezTo>
                      <a:pt x="7432" y="159"/>
                      <a:pt x="7274"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7194525" y="1865525"/>
                <a:ext cx="188800" cy="161900"/>
              </a:xfrm>
              <a:custGeom>
                <a:avLst/>
                <a:gdLst/>
                <a:ahLst/>
                <a:cxnLst/>
                <a:rect l="l" t="t" r="r" b="b"/>
                <a:pathLst>
                  <a:path w="7552" h="6476" extrusionOk="0">
                    <a:moveTo>
                      <a:pt x="7143" y="112"/>
                    </a:moveTo>
                    <a:cubicBezTo>
                      <a:pt x="7301" y="112"/>
                      <a:pt x="7431" y="241"/>
                      <a:pt x="7431" y="408"/>
                    </a:cubicBezTo>
                    <a:lnTo>
                      <a:pt x="7431" y="6067"/>
                    </a:lnTo>
                    <a:cubicBezTo>
                      <a:pt x="7431" y="6225"/>
                      <a:pt x="7301" y="6355"/>
                      <a:pt x="7143" y="6355"/>
                    </a:cubicBezTo>
                    <a:lnTo>
                      <a:pt x="408" y="6355"/>
                    </a:lnTo>
                    <a:cubicBezTo>
                      <a:pt x="241" y="6355"/>
                      <a:pt x="112" y="6225"/>
                      <a:pt x="112" y="6067"/>
                    </a:cubicBezTo>
                    <a:lnTo>
                      <a:pt x="112" y="408"/>
                    </a:lnTo>
                    <a:cubicBezTo>
                      <a:pt x="112" y="241"/>
                      <a:pt x="241" y="112"/>
                      <a:pt x="408" y="112"/>
                    </a:cubicBezTo>
                    <a:close/>
                    <a:moveTo>
                      <a:pt x="408" y="0"/>
                    </a:moveTo>
                    <a:cubicBezTo>
                      <a:pt x="177" y="0"/>
                      <a:pt x="0" y="176"/>
                      <a:pt x="0" y="408"/>
                    </a:cubicBezTo>
                    <a:lnTo>
                      <a:pt x="0" y="6067"/>
                    </a:lnTo>
                    <a:cubicBezTo>
                      <a:pt x="0" y="6290"/>
                      <a:pt x="177" y="6475"/>
                      <a:pt x="408" y="6475"/>
                    </a:cubicBezTo>
                    <a:lnTo>
                      <a:pt x="7143" y="6475"/>
                    </a:lnTo>
                    <a:cubicBezTo>
                      <a:pt x="7366" y="6475"/>
                      <a:pt x="7552" y="6290"/>
                      <a:pt x="7542" y="6067"/>
                    </a:cubicBezTo>
                    <a:lnTo>
                      <a:pt x="7542" y="408"/>
                    </a:lnTo>
                    <a:cubicBezTo>
                      <a:pt x="7542" y="186"/>
                      <a:pt x="7366" y="0"/>
                      <a:pt x="7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7224425" y="1950625"/>
                <a:ext cx="128275" cy="17200"/>
              </a:xfrm>
              <a:custGeom>
                <a:avLst/>
                <a:gdLst/>
                <a:ahLst/>
                <a:cxnLst/>
                <a:rect l="l" t="t" r="r" b="b"/>
                <a:pathLst>
                  <a:path w="5131" h="688" extrusionOk="0">
                    <a:moveTo>
                      <a:pt x="326" y="1"/>
                    </a:moveTo>
                    <a:cubicBezTo>
                      <a:pt x="149" y="1"/>
                      <a:pt x="1" y="149"/>
                      <a:pt x="1" y="325"/>
                    </a:cubicBezTo>
                    <a:lnTo>
                      <a:pt x="1" y="363"/>
                    </a:lnTo>
                    <a:cubicBezTo>
                      <a:pt x="1" y="548"/>
                      <a:pt x="149" y="687"/>
                      <a:pt x="326" y="687"/>
                    </a:cubicBezTo>
                    <a:lnTo>
                      <a:pt x="4806" y="687"/>
                    </a:lnTo>
                    <a:cubicBezTo>
                      <a:pt x="4992" y="687"/>
                      <a:pt x="5131" y="548"/>
                      <a:pt x="5131" y="363"/>
                    </a:cubicBezTo>
                    <a:lnTo>
                      <a:pt x="5131" y="325"/>
                    </a:lnTo>
                    <a:cubicBezTo>
                      <a:pt x="5131" y="149"/>
                      <a:pt x="4992"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7223050" y="1949250"/>
                <a:ext cx="131275" cy="19950"/>
              </a:xfrm>
              <a:custGeom>
                <a:avLst/>
                <a:gdLst/>
                <a:ahLst/>
                <a:cxnLst/>
                <a:rect l="l" t="t" r="r" b="b"/>
                <a:pathLst>
                  <a:path w="5251" h="798" extrusionOk="0">
                    <a:moveTo>
                      <a:pt x="4861" y="111"/>
                    </a:moveTo>
                    <a:cubicBezTo>
                      <a:pt x="5010" y="111"/>
                      <a:pt x="5130" y="232"/>
                      <a:pt x="5130" y="380"/>
                    </a:cubicBezTo>
                    <a:lnTo>
                      <a:pt x="5130" y="418"/>
                    </a:lnTo>
                    <a:cubicBezTo>
                      <a:pt x="5130" y="566"/>
                      <a:pt x="5010" y="687"/>
                      <a:pt x="4861" y="687"/>
                    </a:cubicBezTo>
                    <a:lnTo>
                      <a:pt x="381" y="687"/>
                    </a:lnTo>
                    <a:cubicBezTo>
                      <a:pt x="232" y="687"/>
                      <a:pt x="112" y="566"/>
                      <a:pt x="112" y="418"/>
                    </a:cubicBezTo>
                    <a:lnTo>
                      <a:pt x="112" y="380"/>
                    </a:lnTo>
                    <a:cubicBezTo>
                      <a:pt x="112" y="232"/>
                      <a:pt x="232" y="111"/>
                      <a:pt x="381" y="111"/>
                    </a:cubicBezTo>
                    <a:close/>
                    <a:moveTo>
                      <a:pt x="381" y="0"/>
                    </a:moveTo>
                    <a:cubicBezTo>
                      <a:pt x="167" y="0"/>
                      <a:pt x="0" y="167"/>
                      <a:pt x="0" y="380"/>
                    </a:cubicBezTo>
                    <a:lnTo>
                      <a:pt x="0" y="418"/>
                    </a:lnTo>
                    <a:cubicBezTo>
                      <a:pt x="0" y="631"/>
                      <a:pt x="167" y="798"/>
                      <a:pt x="381" y="798"/>
                    </a:cubicBezTo>
                    <a:lnTo>
                      <a:pt x="4861" y="798"/>
                    </a:lnTo>
                    <a:cubicBezTo>
                      <a:pt x="5075" y="798"/>
                      <a:pt x="5251" y="631"/>
                      <a:pt x="5251" y="418"/>
                    </a:cubicBezTo>
                    <a:lnTo>
                      <a:pt x="5251" y="380"/>
                    </a:lnTo>
                    <a:cubicBezTo>
                      <a:pt x="5251" y="167"/>
                      <a:pt x="5075" y="0"/>
                      <a:pt x="4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7238350" y="1955275"/>
                <a:ext cx="99750" cy="7200"/>
              </a:xfrm>
              <a:custGeom>
                <a:avLst/>
                <a:gdLst/>
                <a:ahLst/>
                <a:cxnLst/>
                <a:rect l="l" t="t" r="r" b="b"/>
                <a:pathLst>
                  <a:path w="3990" h="288" extrusionOk="0">
                    <a:moveTo>
                      <a:pt x="3850" y="56"/>
                    </a:moveTo>
                    <a:cubicBezTo>
                      <a:pt x="3897" y="56"/>
                      <a:pt x="3934" y="93"/>
                      <a:pt x="3934" y="139"/>
                    </a:cubicBezTo>
                    <a:lnTo>
                      <a:pt x="3934" y="149"/>
                    </a:lnTo>
                    <a:cubicBezTo>
                      <a:pt x="3934" y="195"/>
                      <a:pt x="3897" y="232"/>
                      <a:pt x="3850" y="232"/>
                    </a:cubicBezTo>
                    <a:lnTo>
                      <a:pt x="140" y="232"/>
                    </a:lnTo>
                    <a:cubicBezTo>
                      <a:pt x="93" y="232"/>
                      <a:pt x="56" y="195"/>
                      <a:pt x="56" y="149"/>
                    </a:cubicBezTo>
                    <a:lnTo>
                      <a:pt x="56" y="139"/>
                    </a:lnTo>
                    <a:cubicBezTo>
                      <a:pt x="56" y="93"/>
                      <a:pt x="93" y="56"/>
                      <a:pt x="140" y="56"/>
                    </a:cubicBezTo>
                    <a:close/>
                    <a:moveTo>
                      <a:pt x="140" y="0"/>
                    </a:moveTo>
                    <a:cubicBezTo>
                      <a:pt x="66" y="0"/>
                      <a:pt x="1" y="65"/>
                      <a:pt x="1" y="139"/>
                    </a:cubicBezTo>
                    <a:lnTo>
                      <a:pt x="1" y="149"/>
                    </a:lnTo>
                    <a:cubicBezTo>
                      <a:pt x="1" y="223"/>
                      <a:pt x="66" y="288"/>
                      <a:pt x="140" y="288"/>
                    </a:cubicBezTo>
                    <a:lnTo>
                      <a:pt x="3850" y="288"/>
                    </a:lnTo>
                    <a:cubicBezTo>
                      <a:pt x="3925" y="288"/>
                      <a:pt x="3990" y="232"/>
                      <a:pt x="3990" y="149"/>
                    </a:cubicBezTo>
                    <a:lnTo>
                      <a:pt x="3990" y="139"/>
                    </a:lnTo>
                    <a:cubicBezTo>
                      <a:pt x="3990" y="65"/>
                      <a:pt x="3925"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a:off x="7246700" y="1977525"/>
                <a:ext cx="83975" cy="10000"/>
              </a:xfrm>
              <a:custGeom>
                <a:avLst/>
                <a:gdLst/>
                <a:ahLst/>
                <a:cxnLst/>
                <a:rect l="l" t="t" r="r" b="b"/>
                <a:pathLst>
                  <a:path w="3359" h="400" extrusionOk="0">
                    <a:moveTo>
                      <a:pt x="195" y="1"/>
                    </a:moveTo>
                    <a:cubicBezTo>
                      <a:pt x="93" y="1"/>
                      <a:pt x="1" y="84"/>
                      <a:pt x="1" y="196"/>
                    </a:cubicBezTo>
                    <a:cubicBezTo>
                      <a:pt x="1" y="307"/>
                      <a:pt x="93" y="400"/>
                      <a:pt x="195" y="400"/>
                    </a:cubicBezTo>
                    <a:lnTo>
                      <a:pt x="3155" y="400"/>
                    </a:lnTo>
                    <a:cubicBezTo>
                      <a:pt x="3266" y="400"/>
                      <a:pt x="3359" y="307"/>
                      <a:pt x="3359" y="196"/>
                    </a:cubicBezTo>
                    <a:cubicBezTo>
                      <a:pt x="3359" y="84"/>
                      <a:pt x="3266" y="1"/>
                      <a:pt x="3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7245300" y="1976150"/>
                <a:ext cx="86775" cy="12775"/>
              </a:xfrm>
              <a:custGeom>
                <a:avLst/>
                <a:gdLst/>
                <a:ahLst/>
                <a:cxnLst/>
                <a:rect l="l" t="t" r="r" b="b"/>
                <a:pathLst>
                  <a:path w="3471" h="511" extrusionOk="0">
                    <a:moveTo>
                      <a:pt x="3211" y="112"/>
                    </a:moveTo>
                    <a:cubicBezTo>
                      <a:pt x="3285" y="112"/>
                      <a:pt x="3350" y="176"/>
                      <a:pt x="3350" y="251"/>
                    </a:cubicBezTo>
                    <a:cubicBezTo>
                      <a:pt x="3350" y="334"/>
                      <a:pt x="3285" y="390"/>
                      <a:pt x="3211" y="390"/>
                    </a:cubicBezTo>
                    <a:lnTo>
                      <a:pt x="251" y="390"/>
                    </a:lnTo>
                    <a:cubicBezTo>
                      <a:pt x="177" y="390"/>
                      <a:pt x="112" y="334"/>
                      <a:pt x="112" y="251"/>
                    </a:cubicBezTo>
                    <a:cubicBezTo>
                      <a:pt x="112" y="176"/>
                      <a:pt x="177" y="112"/>
                      <a:pt x="251" y="112"/>
                    </a:cubicBezTo>
                    <a:close/>
                    <a:moveTo>
                      <a:pt x="251" y="0"/>
                    </a:moveTo>
                    <a:cubicBezTo>
                      <a:pt x="112" y="0"/>
                      <a:pt x="1" y="112"/>
                      <a:pt x="1" y="251"/>
                    </a:cubicBezTo>
                    <a:cubicBezTo>
                      <a:pt x="1" y="399"/>
                      <a:pt x="112" y="510"/>
                      <a:pt x="251" y="510"/>
                    </a:cubicBezTo>
                    <a:lnTo>
                      <a:pt x="3211" y="510"/>
                    </a:lnTo>
                    <a:cubicBezTo>
                      <a:pt x="3350" y="510"/>
                      <a:pt x="3470" y="399"/>
                      <a:pt x="3470" y="251"/>
                    </a:cubicBezTo>
                    <a:cubicBezTo>
                      <a:pt x="3470" y="112"/>
                      <a:pt x="3350" y="0"/>
                      <a:pt x="3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a:off x="7263625"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a:off x="7272900"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a:off x="7281500"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6" y="1"/>
                      <a:pt x="0" y="38"/>
                      <a:pt x="0" y="94"/>
                    </a:cubicBezTo>
                    <a:cubicBezTo>
                      <a:pt x="0" y="149"/>
                      <a:pt x="46" y="196"/>
                      <a:pt x="93" y="196"/>
                    </a:cubicBezTo>
                    <a:cubicBezTo>
                      <a:pt x="148" y="196"/>
                      <a:pt x="195" y="149"/>
                      <a:pt x="195" y="94"/>
                    </a:cubicBezTo>
                    <a:cubicBezTo>
                      <a:pt x="195" y="38"/>
                      <a:pt x="148"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a:off x="7290775"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a:off x="7299800" y="1980075"/>
                <a:ext cx="4900" cy="4900"/>
              </a:xfrm>
              <a:custGeom>
                <a:avLst/>
                <a:gdLst/>
                <a:ahLst/>
                <a:cxnLst/>
                <a:rect l="l" t="t" r="r" b="b"/>
                <a:pathLst>
                  <a:path w="196" h="196" extrusionOk="0">
                    <a:moveTo>
                      <a:pt x="94" y="57"/>
                    </a:moveTo>
                    <a:cubicBezTo>
                      <a:pt x="122" y="57"/>
                      <a:pt x="131" y="75"/>
                      <a:pt x="131" y="94"/>
                    </a:cubicBezTo>
                    <a:cubicBezTo>
                      <a:pt x="131" y="112"/>
                      <a:pt x="12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a:off x="7309075" y="1980075"/>
                <a:ext cx="4900" cy="4900"/>
              </a:xfrm>
              <a:custGeom>
                <a:avLst/>
                <a:gdLst/>
                <a:ahLst/>
                <a:cxnLst/>
                <a:rect l="l" t="t" r="r" b="b"/>
                <a:pathLst>
                  <a:path w="196" h="196" extrusionOk="0">
                    <a:moveTo>
                      <a:pt x="94" y="57"/>
                    </a:moveTo>
                    <a:cubicBezTo>
                      <a:pt x="122" y="57"/>
                      <a:pt x="131" y="75"/>
                      <a:pt x="131" y="94"/>
                    </a:cubicBezTo>
                    <a:cubicBezTo>
                      <a:pt x="131" y="112"/>
                      <a:pt x="11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9"/>
              <p:cNvSpPr/>
              <p:nvPr/>
            </p:nvSpPr>
            <p:spPr>
              <a:xfrm>
                <a:off x="7261775" y="1885700"/>
                <a:ext cx="53825" cy="53600"/>
              </a:xfrm>
              <a:custGeom>
                <a:avLst/>
                <a:gdLst/>
                <a:ahLst/>
                <a:cxnLst/>
                <a:rect l="l" t="t" r="r" b="b"/>
                <a:pathLst>
                  <a:path w="2153" h="2144" extrusionOk="0">
                    <a:moveTo>
                      <a:pt x="1077" y="0"/>
                    </a:moveTo>
                    <a:cubicBezTo>
                      <a:pt x="483" y="0"/>
                      <a:pt x="1" y="473"/>
                      <a:pt x="1" y="1067"/>
                    </a:cubicBezTo>
                    <a:cubicBezTo>
                      <a:pt x="1" y="1661"/>
                      <a:pt x="483" y="2143"/>
                      <a:pt x="1077" y="2143"/>
                    </a:cubicBezTo>
                    <a:cubicBezTo>
                      <a:pt x="1670" y="2143"/>
                      <a:pt x="2153" y="1661"/>
                      <a:pt x="2153" y="1067"/>
                    </a:cubicBezTo>
                    <a:cubicBezTo>
                      <a:pt x="2153" y="473"/>
                      <a:pt x="1670"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9"/>
              <p:cNvSpPr/>
              <p:nvPr/>
            </p:nvSpPr>
            <p:spPr>
              <a:xfrm>
                <a:off x="7260375" y="1884075"/>
                <a:ext cx="56625" cy="56850"/>
              </a:xfrm>
              <a:custGeom>
                <a:avLst/>
                <a:gdLst/>
                <a:ahLst/>
                <a:cxnLst/>
                <a:rect l="l" t="t" r="r" b="b"/>
                <a:pathLst>
                  <a:path w="2265" h="2274" extrusionOk="0">
                    <a:moveTo>
                      <a:pt x="1133" y="121"/>
                    </a:moveTo>
                    <a:cubicBezTo>
                      <a:pt x="1689" y="121"/>
                      <a:pt x="2144" y="576"/>
                      <a:pt x="2144" y="1132"/>
                    </a:cubicBezTo>
                    <a:cubicBezTo>
                      <a:pt x="2144" y="1698"/>
                      <a:pt x="1689" y="2153"/>
                      <a:pt x="1133" y="2153"/>
                    </a:cubicBezTo>
                    <a:cubicBezTo>
                      <a:pt x="567" y="2153"/>
                      <a:pt x="112" y="1698"/>
                      <a:pt x="112" y="1132"/>
                    </a:cubicBezTo>
                    <a:cubicBezTo>
                      <a:pt x="112" y="576"/>
                      <a:pt x="567" y="121"/>
                      <a:pt x="1133" y="121"/>
                    </a:cubicBezTo>
                    <a:close/>
                    <a:moveTo>
                      <a:pt x="1133" y="0"/>
                    </a:moveTo>
                    <a:cubicBezTo>
                      <a:pt x="502" y="0"/>
                      <a:pt x="1" y="511"/>
                      <a:pt x="1" y="1132"/>
                    </a:cubicBezTo>
                    <a:cubicBezTo>
                      <a:pt x="1" y="1763"/>
                      <a:pt x="502" y="2273"/>
                      <a:pt x="1133" y="2273"/>
                    </a:cubicBezTo>
                    <a:cubicBezTo>
                      <a:pt x="1754" y="2273"/>
                      <a:pt x="2264" y="1763"/>
                      <a:pt x="2264" y="1132"/>
                    </a:cubicBezTo>
                    <a:cubicBezTo>
                      <a:pt x="2264" y="511"/>
                      <a:pt x="1754"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a:off x="7276625" y="1914000"/>
                <a:ext cx="23900" cy="12075"/>
              </a:xfrm>
              <a:custGeom>
                <a:avLst/>
                <a:gdLst/>
                <a:ahLst/>
                <a:cxnLst/>
                <a:rect l="l" t="t" r="r" b="b"/>
                <a:pathLst>
                  <a:path w="956" h="483" extrusionOk="0">
                    <a:moveTo>
                      <a:pt x="483" y="0"/>
                    </a:moveTo>
                    <a:cubicBezTo>
                      <a:pt x="214" y="0"/>
                      <a:pt x="0" y="213"/>
                      <a:pt x="0" y="482"/>
                    </a:cubicBezTo>
                    <a:lnTo>
                      <a:pt x="956" y="482"/>
                    </a:lnTo>
                    <a:cubicBezTo>
                      <a:pt x="956" y="213"/>
                      <a:pt x="742"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a:off x="7275225" y="1912600"/>
                <a:ext cx="26925" cy="14875"/>
              </a:xfrm>
              <a:custGeom>
                <a:avLst/>
                <a:gdLst/>
                <a:ahLst/>
                <a:cxnLst/>
                <a:rect l="l" t="t" r="r" b="b"/>
                <a:pathLst>
                  <a:path w="1077" h="595" extrusionOk="0">
                    <a:moveTo>
                      <a:pt x="539" y="121"/>
                    </a:moveTo>
                    <a:cubicBezTo>
                      <a:pt x="743" y="121"/>
                      <a:pt x="919" y="279"/>
                      <a:pt x="947" y="483"/>
                    </a:cubicBezTo>
                    <a:lnTo>
                      <a:pt x="121" y="483"/>
                    </a:lnTo>
                    <a:cubicBezTo>
                      <a:pt x="149" y="279"/>
                      <a:pt x="325" y="121"/>
                      <a:pt x="539" y="121"/>
                    </a:cubicBezTo>
                    <a:close/>
                    <a:moveTo>
                      <a:pt x="539" y="0"/>
                    </a:moveTo>
                    <a:cubicBezTo>
                      <a:pt x="242" y="0"/>
                      <a:pt x="1" y="242"/>
                      <a:pt x="1" y="538"/>
                    </a:cubicBezTo>
                    <a:cubicBezTo>
                      <a:pt x="1" y="594"/>
                      <a:pt x="1" y="594"/>
                      <a:pt x="233" y="594"/>
                    </a:cubicBezTo>
                    <a:lnTo>
                      <a:pt x="585" y="594"/>
                    </a:lnTo>
                    <a:cubicBezTo>
                      <a:pt x="1067" y="594"/>
                      <a:pt x="1067" y="594"/>
                      <a:pt x="1077" y="538"/>
                    </a:cubicBezTo>
                    <a:cubicBezTo>
                      <a:pt x="1077" y="242"/>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a:off x="7281950" y="1898925"/>
                <a:ext cx="13475" cy="13475"/>
              </a:xfrm>
              <a:custGeom>
                <a:avLst/>
                <a:gdLst/>
                <a:ahLst/>
                <a:cxnLst/>
                <a:rect l="l" t="t" r="r" b="b"/>
                <a:pathLst>
                  <a:path w="539" h="539" extrusionOk="0">
                    <a:moveTo>
                      <a:pt x="270" y="0"/>
                    </a:moveTo>
                    <a:cubicBezTo>
                      <a:pt x="121" y="0"/>
                      <a:pt x="1" y="121"/>
                      <a:pt x="1" y="269"/>
                    </a:cubicBezTo>
                    <a:cubicBezTo>
                      <a:pt x="1" y="418"/>
                      <a:pt x="121" y="538"/>
                      <a:pt x="270" y="538"/>
                    </a:cubicBezTo>
                    <a:cubicBezTo>
                      <a:pt x="418" y="538"/>
                      <a:pt x="539" y="418"/>
                      <a:pt x="539" y="269"/>
                    </a:cubicBezTo>
                    <a:cubicBezTo>
                      <a:pt x="539" y="121"/>
                      <a:pt x="418"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a:off x="7280550" y="1897525"/>
                <a:ext cx="16500" cy="16500"/>
              </a:xfrm>
              <a:custGeom>
                <a:avLst/>
                <a:gdLst/>
                <a:ahLst/>
                <a:cxnLst/>
                <a:rect l="l" t="t" r="r" b="b"/>
                <a:pathLst>
                  <a:path w="660" h="660" extrusionOk="0">
                    <a:moveTo>
                      <a:pt x="326" y="112"/>
                    </a:moveTo>
                    <a:cubicBezTo>
                      <a:pt x="446" y="112"/>
                      <a:pt x="539" y="204"/>
                      <a:pt x="539" y="325"/>
                    </a:cubicBezTo>
                    <a:cubicBezTo>
                      <a:pt x="539" y="446"/>
                      <a:pt x="446" y="538"/>
                      <a:pt x="326" y="538"/>
                    </a:cubicBezTo>
                    <a:cubicBezTo>
                      <a:pt x="205" y="538"/>
                      <a:pt x="112" y="446"/>
                      <a:pt x="112" y="325"/>
                    </a:cubicBezTo>
                    <a:cubicBezTo>
                      <a:pt x="112" y="204"/>
                      <a:pt x="205" y="112"/>
                      <a:pt x="326" y="112"/>
                    </a:cubicBezTo>
                    <a:close/>
                    <a:moveTo>
                      <a:pt x="326" y="0"/>
                    </a:moveTo>
                    <a:cubicBezTo>
                      <a:pt x="140" y="0"/>
                      <a:pt x="1" y="140"/>
                      <a:pt x="1" y="325"/>
                    </a:cubicBezTo>
                    <a:cubicBezTo>
                      <a:pt x="1" y="511"/>
                      <a:pt x="140" y="659"/>
                      <a:pt x="326" y="659"/>
                    </a:cubicBezTo>
                    <a:cubicBezTo>
                      <a:pt x="511" y="659"/>
                      <a:pt x="660" y="511"/>
                      <a:pt x="660" y="325"/>
                    </a:cubicBezTo>
                    <a:cubicBezTo>
                      <a:pt x="660" y="140"/>
                      <a:pt x="5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a:off x="7268725" y="1995400"/>
                <a:ext cx="39700" cy="12300"/>
              </a:xfrm>
              <a:custGeom>
                <a:avLst/>
                <a:gdLst/>
                <a:ahLst/>
                <a:cxnLst/>
                <a:rect l="l" t="t" r="r" b="b"/>
                <a:pathLst>
                  <a:path w="1588" h="492" extrusionOk="0">
                    <a:moveTo>
                      <a:pt x="251" y="0"/>
                    </a:moveTo>
                    <a:cubicBezTo>
                      <a:pt x="112" y="0"/>
                      <a:pt x="1" y="111"/>
                      <a:pt x="1" y="251"/>
                    </a:cubicBezTo>
                    <a:cubicBezTo>
                      <a:pt x="1" y="390"/>
                      <a:pt x="112" y="492"/>
                      <a:pt x="251" y="492"/>
                    </a:cubicBezTo>
                    <a:lnTo>
                      <a:pt x="1346" y="492"/>
                    </a:lnTo>
                    <a:cubicBezTo>
                      <a:pt x="1476" y="492"/>
                      <a:pt x="1587" y="390"/>
                      <a:pt x="1587" y="251"/>
                    </a:cubicBezTo>
                    <a:cubicBezTo>
                      <a:pt x="1587" y="111"/>
                      <a:pt x="1476" y="0"/>
                      <a:pt x="1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a:off x="7267350" y="1994000"/>
                <a:ext cx="42450" cy="15325"/>
              </a:xfrm>
              <a:custGeom>
                <a:avLst/>
                <a:gdLst/>
                <a:ahLst/>
                <a:cxnLst/>
                <a:rect l="l" t="t" r="r" b="b"/>
                <a:pathLst>
                  <a:path w="1698" h="613" extrusionOk="0">
                    <a:moveTo>
                      <a:pt x="1401" y="121"/>
                    </a:moveTo>
                    <a:cubicBezTo>
                      <a:pt x="1503" y="121"/>
                      <a:pt x="1586" y="205"/>
                      <a:pt x="1586" y="307"/>
                    </a:cubicBezTo>
                    <a:cubicBezTo>
                      <a:pt x="1586" y="409"/>
                      <a:pt x="1503" y="492"/>
                      <a:pt x="1401" y="492"/>
                    </a:cubicBezTo>
                    <a:lnTo>
                      <a:pt x="306" y="492"/>
                    </a:lnTo>
                    <a:cubicBezTo>
                      <a:pt x="204" y="492"/>
                      <a:pt x="112" y="409"/>
                      <a:pt x="112" y="307"/>
                    </a:cubicBezTo>
                    <a:cubicBezTo>
                      <a:pt x="112" y="205"/>
                      <a:pt x="195" y="121"/>
                      <a:pt x="306" y="121"/>
                    </a:cubicBezTo>
                    <a:close/>
                    <a:moveTo>
                      <a:pt x="306" y="0"/>
                    </a:moveTo>
                    <a:cubicBezTo>
                      <a:pt x="139" y="0"/>
                      <a:pt x="0" y="140"/>
                      <a:pt x="0" y="307"/>
                    </a:cubicBezTo>
                    <a:cubicBezTo>
                      <a:pt x="0" y="474"/>
                      <a:pt x="130" y="613"/>
                      <a:pt x="306"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a:off x="7284275" y="2327500"/>
                <a:ext cx="305000" cy="222425"/>
              </a:xfrm>
              <a:custGeom>
                <a:avLst/>
                <a:gdLst/>
                <a:ahLst/>
                <a:cxnLst/>
                <a:rect l="l" t="t" r="r" b="b"/>
                <a:pathLst>
                  <a:path w="12200" h="8897" extrusionOk="0">
                    <a:moveTo>
                      <a:pt x="232" y="0"/>
                    </a:moveTo>
                    <a:cubicBezTo>
                      <a:pt x="102" y="0"/>
                      <a:pt x="0" y="102"/>
                      <a:pt x="0" y="223"/>
                    </a:cubicBezTo>
                    <a:lnTo>
                      <a:pt x="0" y="8674"/>
                    </a:lnTo>
                    <a:cubicBezTo>
                      <a:pt x="0" y="8795"/>
                      <a:pt x="102" y="8897"/>
                      <a:pt x="232" y="8897"/>
                    </a:cubicBezTo>
                    <a:lnTo>
                      <a:pt x="11977" y="8897"/>
                    </a:lnTo>
                    <a:cubicBezTo>
                      <a:pt x="12097" y="8897"/>
                      <a:pt x="12199" y="8795"/>
                      <a:pt x="12199" y="8674"/>
                    </a:cubicBezTo>
                    <a:lnTo>
                      <a:pt x="12199" y="223"/>
                    </a:lnTo>
                    <a:cubicBezTo>
                      <a:pt x="12199" y="102"/>
                      <a:pt x="12097" y="0"/>
                      <a:pt x="1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a:off x="7301425" y="2310575"/>
                <a:ext cx="305000" cy="37575"/>
              </a:xfrm>
              <a:custGeom>
                <a:avLst/>
                <a:gdLst/>
                <a:ahLst/>
                <a:cxnLst/>
                <a:rect l="l" t="t" r="r" b="b"/>
                <a:pathLst>
                  <a:path w="12200" h="1503" extrusionOk="0">
                    <a:moveTo>
                      <a:pt x="270" y="0"/>
                    </a:moveTo>
                    <a:cubicBezTo>
                      <a:pt x="121" y="0"/>
                      <a:pt x="1" y="121"/>
                      <a:pt x="1" y="269"/>
                    </a:cubicBezTo>
                    <a:lnTo>
                      <a:pt x="1" y="1503"/>
                    </a:lnTo>
                    <a:lnTo>
                      <a:pt x="12200" y="1503"/>
                    </a:lnTo>
                    <a:lnTo>
                      <a:pt x="12200" y="353"/>
                    </a:lnTo>
                    <a:cubicBezTo>
                      <a:pt x="12200" y="158"/>
                      <a:pt x="12042" y="0"/>
                      <a:pt x="11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9"/>
              <p:cNvSpPr/>
              <p:nvPr/>
            </p:nvSpPr>
            <p:spPr>
              <a:xfrm>
                <a:off x="7299800" y="2309175"/>
                <a:ext cx="308025" cy="40375"/>
              </a:xfrm>
              <a:custGeom>
                <a:avLst/>
                <a:gdLst/>
                <a:ahLst/>
                <a:cxnLst/>
                <a:rect l="l" t="t" r="r" b="b"/>
                <a:pathLst>
                  <a:path w="12321" h="1615" extrusionOk="0">
                    <a:moveTo>
                      <a:pt x="11912" y="112"/>
                    </a:moveTo>
                    <a:cubicBezTo>
                      <a:pt x="12070" y="112"/>
                      <a:pt x="12209" y="251"/>
                      <a:pt x="12209" y="409"/>
                    </a:cubicBezTo>
                    <a:lnTo>
                      <a:pt x="12209" y="1494"/>
                    </a:lnTo>
                    <a:lnTo>
                      <a:pt x="122" y="1494"/>
                    </a:lnTo>
                    <a:lnTo>
                      <a:pt x="122" y="325"/>
                    </a:lnTo>
                    <a:cubicBezTo>
                      <a:pt x="122" y="214"/>
                      <a:pt x="214" y="112"/>
                      <a:pt x="335" y="112"/>
                    </a:cubicBezTo>
                    <a:close/>
                    <a:moveTo>
                      <a:pt x="335" y="0"/>
                    </a:moveTo>
                    <a:cubicBezTo>
                      <a:pt x="149" y="0"/>
                      <a:pt x="1" y="149"/>
                      <a:pt x="1" y="325"/>
                    </a:cubicBezTo>
                    <a:lnTo>
                      <a:pt x="1" y="1615"/>
                    </a:lnTo>
                    <a:lnTo>
                      <a:pt x="12320" y="1615"/>
                    </a:lnTo>
                    <a:lnTo>
                      <a:pt x="12320" y="409"/>
                    </a:lnTo>
                    <a:cubicBezTo>
                      <a:pt x="12320" y="186"/>
                      <a:pt x="12135" y="0"/>
                      <a:pt x="1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p:nvPr/>
            </p:nvSpPr>
            <p:spPr>
              <a:xfrm>
                <a:off x="7553750" y="2321700"/>
                <a:ext cx="14650" cy="14400"/>
              </a:xfrm>
              <a:custGeom>
                <a:avLst/>
                <a:gdLst/>
                <a:ahLst/>
                <a:cxnLst/>
                <a:rect l="l" t="t" r="r" b="b"/>
                <a:pathLst>
                  <a:path w="586" h="576" extrusionOk="0">
                    <a:moveTo>
                      <a:pt x="298" y="112"/>
                    </a:moveTo>
                    <a:cubicBezTo>
                      <a:pt x="391" y="112"/>
                      <a:pt x="465" y="195"/>
                      <a:pt x="465" y="288"/>
                    </a:cubicBezTo>
                    <a:cubicBezTo>
                      <a:pt x="465" y="381"/>
                      <a:pt x="391" y="464"/>
                      <a:pt x="298" y="464"/>
                    </a:cubicBezTo>
                    <a:cubicBezTo>
                      <a:pt x="196" y="464"/>
                      <a:pt x="122" y="381"/>
                      <a:pt x="122" y="288"/>
                    </a:cubicBezTo>
                    <a:cubicBezTo>
                      <a:pt x="122"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a:off x="7576250" y="2321700"/>
                <a:ext cx="14650" cy="14400"/>
              </a:xfrm>
              <a:custGeom>
                <a:avLst/>
                <a:gdLst/>
                <a:ahLst/>
                <a:cxnLst/>
                <a:rect l="l" t="t" r="r" b="b"/>
                <a:pathLst>
                  <a:path w="586" h="576" extrusionOk="0">
                    <a:moveTo>
                      <a:pt x="298" y="112"/>
                    </a:moveTo>
                    <a:cubicBezTo>
                      <a:pt x="390" y="112"/>
                      <a:pt x="465" y="195"/>
                      <a:pt x="465" y="288"/>
                    </a:cubicBezTo>
                    <a:cubicBezTo>
                      <a:pt x="465" y="381"/>
                      <a:pt x="390" y="464"/>
                      <a:pt x="298" y="464"/>
                    </a:cubicBezTo>
                    <a:cubicBezTo>
                      <a:pt x="196" y="464"/>
                      <a:pt x="121" y="381"/>
                      <a:pt x="121" y="288"/>
                    </a:cubicBezTo>
                    <a:cubicBezTo>
                      <a:pt x="121"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a:off x="7531500" y="2321700"/>
                <a:ext cx="14400" cy="14400"/>
              </a:xfrm>
              <a:custGeom>
                <a:avLst/>
                <a:gdLst/>
                <a:ahLst/>
                <a:cxnLst/>
                <a:rect l="l" t="t" r="r" b="b"/>
                <a:pathLst>
                  <a:path w="576" h="576" extrusionOk="0">
                    <a:moveTo>
                      <a:pt x="288" y="112"/>
                    </a:moveTo>
                    <a:cubicBezTo>
                      <a:pt x="381" y="112"/>
                      <a:pt x="464" y="195"/>
                      <a:pt x="464" y="288"/>
                    </a:cubicBezTo>
                    <a:cubicBezTo>
                      <a:pt x="464" y="381"/>
                      <a:pt x="381" y="464"/>
                      <a:pt x="288" y="464"/>
                    </a:cubicBezTo>
                    <a:cubicBezTo>
                      <a:pt x="195" y="464"/>
                      <a:pt x="121" y="381"/>
                      <a:pt x="121" y="288"/>
                    </a:cubicBezTo>
                    <a:cubicBezTo>
                      <a:pt x="121" y="195"/>
                      <a:pt x="195" y="112"/>
                      <a:pt x="288" y="112"/>
                    </a:cubicBezTo>
                    <a:close/>
                    <a:moveTo>
                      <a:pt x="288" y="0"/>
                    </a:moveTo>
                    <a:cubicBezTo>
                      <a:pt x="130" y="0"/>
                      <a:pt x="0" y="130"/>
                      <a:pt x="0" y="288"/>
                    </a:cubicBezTo>
                    <a:cubicBezTo>
                      <a:pt x="0" y="446"/>
                      <a:pt x="130" y="576"/>
                      <a:pt x="288" y="576"/>
                    </a:cubicBezTo>
                    <a:cubicBezTo>
                      <a:pt x="446" y="576"/>
                      <a:pt x="575" y="446"/>
                      <a:pt x="575" y="288"/>
                    </a:cubicBezTo>
                    <a:cubicBezTo>
                      <a:pt x="575" y="130"/>
                      <a:pt x="446" y="0"/>
                      <a:pt x="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a:off x="7301200" y="2348125"/>
                <a:ext cx="305000" cy="183475"/>
              </a:xfrm>
              <a:custGeom>
                <a:avLst/>
                <a:gdLst/>
                <a:ahLst/>
                <a:cxnLst/>
                <a:rect l="l" t="t" r="r" b="b"/>
                <a:pathLst>
                  <a:path w="12200" h="7339" extrusionOk="0">
                    <a:moveTo>
                      <a:pt x="38" y="1"/>
                    </a:moveTo>
                    <a:cubicBezTo>
                      <a:pt x="19" y="1"/>
                      <a:pt x="1" y="19"/>
                      <a:pt x="1" y="38"/>
                    </a:cubicBezTo>
                    <a:lnTo>
                      <a:pt x="1" y="7302"/>
                    </a:lnTo>
                    <a:cubicBezTo>
                      <a:pt x="1" y="7320"/>
                      <a:pt x="19" y="7339"/>
                      <a:pt x="38" y="7339"/>
                    </a:cubicBezTo>
                    <a:lnTo>
                      <a:pt x="12162" y="7339"/>
                    </a:lnTo>
                    <a:cubicBezTo>
                      <a:pt x="12181" y="7339"/>
                      <a:pt x="12199" y="7320"/>
                      <a:pt x="12199" y="7302"/>
                    </a:cubicBezTo>
                    <a:lnTo>
                      <a:pt x="12199" y="38"/>
                    </a:lnTo>
                    <a:cubicBezTo>
                      <a:pt x="12199" y="19"/>
                      <a:pt x="12181" y="1"/>
                      <a:pt x="12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a:off x="7299800" y="2346750"/>
                <a:ext cx="308025" cy="186250"/>
              </a:xfrm>
              <a:custGeom>
                <a:avLst/>
                <a:gdLst/>
                <a:ahLst/>
                <a:cxnLst/>
                <a:rect l="l" t="t" r="r" b="b"/>
                <a:pathLst>
                  <a:path w="12321" h="7450" extrusionOk="0">
                    <a:moveTo>
                      <a:pt x="12200" y="112"/>
                    </a:moveTo>
                    <a:lnTo>
                      <a:pt x="12200" y="7338"/>
                    </a:lnTo>
                    <a:lnTo>
                      <a:pt x="112" y="7338"/>
                    </a:lnTo>
                    <a:lnTo>
                      <a:pt x="112" y="112"/>
                    </a:lnTo>
                    <a:close/>
                    <a:moveTo>
                      <a:pt x="94" y="0"/>
                    </a:moveTo>
                    <a:cubicBezTo>
                      <a:pt x="47" y="0"/>
                      <a:pt x="1" y="37"/>
                      <a:pt x="1" y="93"/>
                    </a:cubicBezTo>
                    <a:lnTo>
                      <a:pt x="1" y="7357"/>
                    </a:lnTo>
                    <a:cubicBezTo>
                      <a:pt x="1" y="7412"/>
                      <a:pt x="47" y="7449"/>
                      <a:pt x="94" y="7449"/>
                    </a:cubicBezTo>
                    <a:lnTo>
                      <a:pt x="12218" y="7449"/>
                    </a:lnTo>
                    <a:cubicBezTo>
                      <a:pt x="12274" y="7449"/>
                      <a:pt x="12320" y="7412"/>
                      <a:pt x="12320" y="7357"/>
                    </a:cubicBezTo>
                    <a:lnTo>
                      <a:pt x="12320" y="93"/>
                    </a:lnTo>
                    <a:cubicBezTo>
                      <a:pt x="12320" y="37"/>
                      <a:pt x="12274" y="0"/>
                      <a:pt x="1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a:off x="7510150" y="2385250"/>
                <a:ext cx="67525" cy="103925"/>
              </a:xfrm>
              <a:custGeom>
                <a:avLst/>
                <a:gdLst/>
                <a:ahLst/>
                <a:cxnLst/>
                <a:rect l="l" t="t" r="r" b="b"/>
                <a:pathLst>
                  <a:path w="2701" h="4157" extrusionOk="0">
                    <a:moveTo>
                      <a:pt x="19" y="0"/>
                    </a:moveTo>
                    <a:cubicBezTo>
                      <a:pt x="10" y="0"/>
                      <a:pt x="1" y="9"/>
                      <a:pt x="1" y="19"/>
                    </a:cubicBezTo>
                    <a:lnTo>
                      <a:pt x="1" y="4138"/>
                    </a:lnTo>
                    <a:cubicBezTo>
                      <a:pt x="1" y="4147"/>
                      <a:pt x="10" y="4156"/>
                      <a:pt x="19" y="4156"/>
                    </a:cubicBezTo>
                    <a:lnTo>
                      <a:pt x="2682" y="4156"/>
                    </a:lnTo>
                    <a:cubicBezTo>
                      <a:pt x="2691" y="4156"/>
                      <a:pt x="2700" y="4147"/>
                      <a:pt x="2700" y="4138"/>
                    </a:cubicBezTo>
                    <a:lnTo>
                      <a:pt x="2700" y="19"/>
                    </a:lnTo>
                    <a:cubicBezTo>
                      <a:pt x="2700" y="0"/>
                      <a:pt x="2691" y="0"/>
                      <a:pt x="26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a:off x="7508775" y="2383625"/>
                <a:ext cx="70300" cy="107175"/>
              </a:xfrm>
              <a:custGeom>
                <a:avLst/>
                <a:gdLst/>
                <a:ahLst/>
                <a:cxnLst/>
                <a:rect l="l" t="t" r="r" b="b"/>
                <a:pathLst>
                  <a:path w="2812" h="4287" extrusionOk="0">
                    <a:moveTo>
                      <a:pt x="2700" y="121"/>
                    </a:moveTo>
                    <a:lnTo>
                      <a:pt x="2700" y="4165"/>
                    </a:lnTo>
                    <a:lnTo>
                      <a:pt x="112" y="4165"/>
                    </a:lnTo>
                    <a:lnTo>
                      <a:pt x="112" y="121"/>
                    </a:lnTo>
                    <a:close/>
                    <a:moveTo>
                      <a:pt x="74" y="0"/>
                    </a:moveTo>
                    <a:cubicBezTo>
                      <a:pt x="37" y="0"/>
                      <a:pt x="0" y="37"/>
                      <a:pt x="0" y="84"/>
                    </a:cubicBezTo>
                    <a:lnTo>
                      <a:pt x="0" y="4203"/>
                    </a:lnTo>
                    <a:cubicBezTo>
                      <a:pt x="0" y="4249"/>
                      <a:pt x="37" y="4286"/>
                      <a:pt x="74" y="4286"/>
                    </a:cubicBezTo>
                    <a:lnTo>
                      <a:pt x="2737" y="4286"/>
                    </a:lnTo>
                    <a:cubicBezTo>
                      <a:pt x="2774" y="4286"/>
                      <a:pt x="2811" y="4249"/>
                      <a:pt x="2811" y="4203"/>
                    </a:cubicBezTo>
                    <a:lnTo>
                      <a:pt x="2811" y="84"/>
                    </a:lnTo>
                    <a:cubicBezTo>
                      <a:pt x="2811" y="37"/>
                      <a:pt x="2774" y="0"/>
                      <a:pt x="2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a:off x="7511775" y="2387100"/>
                <a:ext cx="65200" cy="100900"/>
              </a:xfrm>
              <a:custGeom>
                <a:avLst/>
                <a:gdLst/>
                <a:ahLst/>
                <a:cxnLst/>
                <a:rect l="l" t="t" r="r" b="b"/>
                <a:pathLst>
                  <a:path w="2608" h="4036" extrusionOk="0">
                    <a:moveTo>
                      <a:pt x="1" y="0"/>
                    </a:moveTo>
                    <a:lnTo>
                      <a:pt x="2608" y="403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a:off x="7510150" y="2385700"/>
                <a:ext cx="68450" cy="103700"/>
              </a:xfrm>
              <a:custGeom>
                <a:avLst/>
                <a:gdLst/>
                <a:ahLst/>
                <a:cxnLst/>
                <a:rect l="l" t="t" r="r" b="b"/>
                <a:pathLst>
                  <a:path w="2738" h="4148" extrusionOk="0">
                    <a:moveTo>
                      <a:pt x="70" y="0"/>
                    </a:moveTo>
                    <a:cubicBezTo>
                      <a:pt x="59" y="0"/>
                      <a:pt x="48" y="3"/>
                      <a:pt x="38" y="10"/>
                    </a:cubicBezTo>
                    <a:cubicBezTo>
                      <a:pt x="10" y="29"/>
                      <a:pt x="1" y="66"/>
                      <a:pt x="19" y="93"/>
                    </a:cubicBezTo>
                    <a:lnTo>
                      <a:pt x="2626" y="4120"/>
                    </a:lnTo>
                    <a:cubicBezTo>
                      <a:pt x="2635" y="4138"/>
                      <a:pt x="2654" y="4147"/>
                      <a:pt x="2673" y="4147"/>
                    </a:cubicBezTo>
                    <a:cubicBezTo>
                      <a:pt x="2682" y="4147"/>
                      <a:pt x="2691" y="4147"/>
                      <a:pt x="2700" y="4138"/>
                    </a:cubicBezTo>
                    <a:cubicBezTo>
                      <a:pt x="2728" y="4120"/>
                      <a:pt x="2738" y="4082"/>
                      <a:pt x="2719" y="4055"/>
                    </a:cubicBezTo>
                    <a:lnTo>
                      <a:pt x="121" y="29"/>
                    </a:lnTo>
                    <a:cubicBezTo>
                      <a:pt x="109" y="11"/>
                      <a:pt x="90" y="0"/>
                      <a:pt x="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9"/>
              <p:cNvSpPr/>
              <p:nvPr/>
            </p:nvSpPr>
            <p:spPr>
              <a:xfrm>
                <a:off x="7510625" y="2386875"/>
                <a:ext cx="64950" cy="102300"/>
              </a:xfrm>
              <a:custGeom>
                <a:avLst/>
                <a:gdLst/>
                <a:ahLst/>
                <a:cxnLst/>
                <a:rect l="l" t="t" r="r" b="b"/>
                <a:pathLst>
                  <a:path w="2598" h="4092" extrusionOk="0">
                    <a:moveTo>
                      <a:pt x="2598" y="0"/>
                    </a:moveTo>
                    <a:lnTo>
                      <a:pt x="0" y="409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9"/>
              <p:cNvSpPr/>
              <p:nvPr/>
            </p:nvSpPr>
            <p:spPr>
              <a:xfrm>
                <a:off x="7509000" y="2385325"/>
                <a:ext cx="68200" cy="105475"/>
              </a:xfrm>
              <a:custGeom>
                <a:avLst/>
                <a:gdLst/>
                <a:ahLst/>
                <a:cxnLst/>
                <a:rect l="l" t="t" r="r" b="b"/>
                <a:pathLst>
                  <a:path w="2728" h="4219" extrusionOk="0">
                    <a:moveTo>
                      <a:pt x="2667" y="1"/>
                    </a:moveTo>
                    <a:cubicBezTo>
                      <a:pt x="2648" y="1"/>
                      <a:pt x="2628" y="7"/>
                      <a:pt x="2617" y="25"/>
                    </a:cubicBezTo>
                    <a:lnTo>
                      <a:pt x="19" y="4125"/>
                    </a:lnTo>
                    <a:cubicBezTo>
                      <a:pt x="0" y="4153"/>
                      <a:pt x="10" y="4190"/>
                      <a:pt x="38" y="4209"/>
                    </a:cubicBezTo>
                    <a:cubicBezTo>
                      <a:pt x="47" y="4209"/>
                      <a:pt x="56" y="4218"/>
                      <a:pt x="65" y="4218"/>
                    </a:cubicBezTo>
                    <a:cubicBezTo>
                      <a:pt x="84" y="4218"/>
                      <a:pt x="103" y="4209"/>
                      <a:pt x="121" y="4190"/>
                    </a:cubicBezTo>
                    <a:lnTo>
                      <a:pt x="2719" y="90"/>
                    </a:lnTo>
                    <a:cubicBezTo>
                      <a:pt x="2728" y="62"/>
                      <a:pt x="2728" y="25"/>
                      <a:pt x="2700" y="6"/>
                    </a:cubicBezTo>
                    <a:cubicBezTo>
                      <a:pt x="2690" y="3"/>
                      <a:pt x="2678" y="1"/>
                      <a:pt x="2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9"/>
              <p:cNvSpPr/>
              <p:nvPr/>
            </p:nvSpPr>
            <p:spPr>
              <a:xfrm>
                <a:off x="7340175" y="2391050"/>
                <a:ext cx="143350" cy="3025"/>
              </a:xfrm>
              <a:custGeom>
                <a:avLst/>
                <a:gdLst/>
                <a:ahLst/>
                <a:cxnLst/>
                <a:rect l="l" t="t" r="r" b="b"/>
                <a:pathLst>
                  <a:path w="5734" h="121" extrusionOk="0">
                    <a:moveTo>
                      <a:pt x="56" y="0"/>
                    </a:moveTo>
                    <a:cubicBezTo>
                      <a:pt x="28" y="0"/>
                      <a:pt x="0" y="28"/>
                      <a:pt x="0" y="65"/>
                    </a:cubicBezTo>
                    <a:cubicBezTo>
                      <a:pt x="0" y="93"/>
                      <a:pt x="28" y="121"/>
                      <a:pt x="56" y="121"/>
                    </a:cubicBezTo>
                    <a:lnTo>
                      <a:pt x="5677" y="121"/>
                    </a:lnTo>
                    <a:cubicBezTo>
                      <a:pt x="5705" y="121"/>
                      <a:pt x="5733" y="93"/>
                      <a:pt x="5733" y="65"/>
                    </a:cubicBezTo>
                    <a:cubicBezTo>
                      <a:pt x="5733" y="28"/>
                      <a:pt x="5705" y="0"/>
                      <a:pt x="5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a:off x="7340175" y="2412375"/>
                <a:ext cx="52200" cy="3050"/>
              </a:xfrm>
              <a:custGeom>
                <a:avLst/>
                <a:gdLst/>
                <a:ahLst/>
                <a:cxnLst/>
                <a:rect l="l" t="t" r="r" b="b"/>
                <a:pathLst>
                  <a:path w="2088" h="122" extrusionOk="0">
                    <a:moveTo>
                      <a:pt x="56" y="1"/>
                    </a:moveTo>
                    <a:cubicBezTo>
                      <a:pt x="28" y="1"/>
                      <a:pt x="0" y="28"/>
                      <a:pt x="0" y="56"/>
                    </a:cubicBezTo>
                    <a:cubicBezTo>
                      <a:pt x="0" y="93"/>
                      <a:pt x="28" y="121"/>
                      <a:pt x="56" y="121"/>
                    </a:cubicBezTo>
                    <a:lnTo>
                      <a:pt x="2032" y="121"/>
                    </a:lnTo>
                    <a:cubicBezTo>
                      <a:pt x="2069" y="121"/>
                      <a:pt x="2087" y="93"/>
                      <a:pt x="2087" y="56"/>
                    </a:cubicBezTo>
                    <a:cubicBezTo>
                      <a:pt x="2087" y="28"/>
                      <a:pt x="2069" y="1"/>
                      <a:pt x="20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a:off x="7409750" y="2412375"/>
                <a:ext cx="62875" cy="3050"/>
              </a:xfrm>
              <a:custGeom>
                <a:avLst/>
                <a:gdLst/>
                <a:ahLst/>
                <a:cxnLst/>
                <a:rect l="l" t="t" r="r" b="b"/>
                <a:pathLst>
                  <a:path w="2515" h="122" extrusionOk="0">
                    <a:moveTo>
                      <a:pt x="65" y="1"/>
                    </a:moveTo>
                    <a:cubicBezTo>
                      <a:pt x="28" y="1"/>
                      <a:pt x="0" y="28"/>
                      <a:pt x="0" y="56"/>
                    </a:cubicBezTo>
                    <a:cubicBezTo>
                      <a:pt x="0" y="93"/>
                      <a:pt x="28" y="121"/>
                      <a:pt x="65" y="121"/>
                    </a:cubicBezTo>
                    <a:lnTo>
                      <a:pt x="2458" y="121"/>
                    </a:lnTo>
                    <a:cubicBezTo>
                      <a:pt x="2486" y="121"/>
                      <a:pt x="2514" y="93"/>
                      <a:pt x="2514" y="56"/>
                    </a:cubicBezTo>
                    <a:cubicBezTo>
                      <a:pt x="2514" y="28"/>
                      <a:pt x="2486" y="1"/>
                      <a:pt x="2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a:off x="7340175" y="2477075"/>
                <a:ext cx="93025" cy="2825"/>
              </a:xfrm>
              <a:custGeom>
                <a:avLst/>
                <a:gdLst/>
                <a:ahLst/>
                <a:cxnLst/>
                <a:rect l="l" t="t" r="r" b="b"/>
                <a:pathLst>
                  <a:path w="3721" h="113" extrusionOk="0">
                    <a:moveTo>
                      <a:pt x="56" y="1"/>
                    </a:moveTo>
                    <a:cubicBezTo>
                      <a:pt x="28" y="1"/>
                      <a:pt x="0" y="29"/>
                      <a:pt x="0" y="56"/>
                    </a:cubicBezTo>
                    <a:cubicBezTo>
                      <a:pt x="0" y="93"/>
                      <a:pt x="28" y="112"/>
                      <a:pt x="56" y="112"/>
                    </a:cubicBezTo>
                    <a:lnTo>
                      <a:pt x="3655" y="112"/>
                    </a:lnTo>
                    <a:cubicBezTo>
                      <a:pt x="3692" y="112"/>
                      <a:pt x="3720" y="93"/>
                      <a:pt x="3720" y="56"/>
                    </a:cubicBezTo>
                    <a:cubicBezTo>
                      <a:pt x="3720" y="29"/>
                      <a:pt x="369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a:off x="7340175" y="2434875"/>
                <a:ext cx="144500" cy="2800"/>
              </a:xfrm>
              <a:custGeom>
                <a:avLst/>
                <a:gdLst/>
                <a:ahLst/>
                <a:cxnLst/>
                <a:rect l="l" t="t" r="r" b="b"/>
                <a:pathLst>
                  <a:path w="5780" h="112" extrusionOk="0">
                    <a:moveTo>
                      <a:pt x="56" y="0"/>
                    </a:moveTo>
                    <a:cubicBezTo>
                      <a:pt x="28" y="0"/>
                      <a:pt x="0" y="19"/>
                      <a:pt x="0" y="56"/>
                    </a:cubicBezTo>
                    <a:cubicBezTo>
                      <a:pt x="0" y="84"/>
                      <a:pt x="28" y="112"/>
                      <a:pt x="56" y="112"/>
                    </a:cubicBezTo>
                    <a:lnTo>
                      <a:pt x="5724" y="112"/>
                    </a:lnTo>
                    <a:cubicBezTo>
                      <a:pt x="5761" y="112"/>
                      <a:pt x="5779" y="84"/>
                      <a:pt x="5779" y="56"/>
                    </a:cubicBezTo>
                    <a:cubicBezTo>
                      <a:pt x="5779" y="19"/>
                      <a:pt x="5761" y="0"/>
                      <a:pt x="5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a:off x="7340175" y="2456200"/>
                <a:ext cx="47800" cy="2825"/>
              </a:xfrm>
              <a:custGeom>
                <a:avLst/>
                <a:gdLst/>
                <a:ahLst/>
                <a:cxnLst/>
                <a:rect l="l" t="t" r="r" b="b"/>
                <a:pathLst>
                  <a:path w="1912" h="113" extrusionOk="0">
                    <a:moveTo>
                      <a:pt x="56" y="1"/>
                    </a:moveTo>
                    <a:cubicBezTo>
                      <a:pt x="28" y="1"/>
                      <a:pt x="0" y="19"/>
                      <a:pt x="0" y="56"/>
                    </a:cubicBezTo>
                    <a:cubicBezTo>
                      <a:pt x="0" y="84"/>
                      <a:pt x="28" y="112"/>
                      <a:pt x="56" y="112"/>
                    </a:cubicBezTo>
                    <a:lnTo>
                      <a:pt x="1855" y="112"/>
                    </a:lnTo>
                    <a:cubicBezTo>
                      <a:pt x="1883" y="112"/>
                      <a:pt x="1911" y="84"/>
                      <a:pt x="1911" y="56"/>
                    </a:cubicBezTo>
                    <a:cubicBezTo>
                      <a:pt x="1911" y="19"/>
                      <a:pt x="1883" y="1"/>
                      <a:pt x="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a:off x="7398850" y="2456200"/>
                <a:ext cx="84675" cy="2825"/>
              </a:xfrm>
              <a:custGeom>
                <a:avLst/>
                <a:gdLst/>
                <a:ahLst/>
                <a:cxnLst/>
                <a:rect l="l" t="t" r="r" b="b"/>
                <a:pathLst>
                  <a:path w="3387" h="113" extrusionOk="0">
                    <a:moveTo>
                      <a:pt x="56" y="1"/>
                    </a:moveTo>
                    <a:cubicBezTo>
                      <a:pt x="28" y="1"/>
                      <a:pt x="0" y="19"/>
                      <a:pt x="0" y="56"/>
                    </a:cubicBezTo>
                    <a:cubicBezTo>
                      <a:pt x="0" y="84"/>
                      <a:pt x="28" y="112"/>
                      <a:pt x="56" y="112"/>
                    </a:cubicBezTo>
                    <a:lnTo>
                      <a:pt x="3330" y="112"/>
                    </a:lnTo>
                    <a:cubicBezTo>
                      <a:pt x="3358" y="112"/>
                      <a:pt x="3386" y="84"/>
                      <a:pt x="3386" y="56"/>
                    </a:cubicBezTo>
                    <a:cubicBezTo>
                      <a:pt x="3386" y="19"/>
                      <a:pt x="3358" y="1"/>
                      <a:pt x="3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a:off x="7414375" y="2425125"/>
                <a:ext cx="500" cy="8850"/>
              </a:xfrm>
              <a:custGeom>
                <a:avLst/>
                <a:gdLst/>
                <a:ahLst/>
                <a:cxnLst/>
                <a:rect l="l" t="t" r="r" b="b"/>
                <a:pathLst>
                  <a:path w="20" h="354" extrusionOk="0">
                    <a:moveTo>
                      <a:pt x="19" y="353"/>
                    </a:moveTo>
                    <a:cubicBezTo>
                      <a:pt x="19" y="233"/>
                      <a:pt x="19" y="121"/>
                      <a:pt x="1" y="1"/>
                    </a:cubicBezTo>
                    <a:lnTo>
                      <a:pt x="1" y="1"/>
                    </a:lnTo>
                    <a:lnTo>
                      <a:pt x="1" y="1"/>
                    </a:lnTo>
                    <a:cubicBezTo>
                      <a:pt x="19" y="121"/>
                      <a:pt x="19" y="233"/>
                      <a:pt x="19" y="3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a:off x="7106150" y="2233800"/>
                <a:ext cx="232650" cy="165625"/>
              </a:xfrm>
              <a:custGeom>
                <a:avLst/>
                <a:gdLst/>
                <a:ahLst/>
                <a:cxnLst/>
                <a:rect l="l" t="t" r="r" b="b"/>
                <a:pathLst>
                  <a:path w="9306" h="6625" extrusionOk="0">
                    <a:moveTo>
                      <a:pt x="168" y="1"/>
                    </a:moveTo>
                    <a:cubicBezTo>
                      <a:pt x="75" y="1"/>
                      <a:pt x="1" y="75"/>
                      <a:pt x="1" y="168"/>
                    </a:cubicBezTo>
                    <a:lnTo>
                      <a:pt x="1" y="6457"/>
                    </a:lnTo>
                    <a:cubicBezTo>
                      <a:pt x="1" y="6550"/>
                      <a:pt x="75" y="6624"/>
                      <a:pt x="168" y="6624"/>
                    </a:cubicBezTo>
                    <a:lnTo>
                      <a:pt x="9129" y="6624"/>
                    </a:lnTo>
                    <a:cubicBezTo>
                      <a:pt x="9222" y="6624"/>
                      <a:pt x="9305" y="6550"/>
                      <a:pt x="9305" y="6457"/>
                    </a:cubicBezTo>
                    <a:lnTo>
                      <a:pt x="9305" y="168"/>
                    </a:lnTo>
                    <a:cubicBezTo>
                      <a:pt x="9305" y="75"/>
                      <a:pt x="9222" y="1"/>
                      <a:pt x="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9"/>
              <p:cNvSpPr/>
              <p:nvPr/>
            </p:nvSpPr>
            <p:spPr>
              <a:xfrm>
                <a:off x="7104525" y="2232175"/>
                <a:ext cx="235675" cy="168850"/>
              </a:xfrm>
              <a:custGeom>
                <a:avLst/>
                <a:gdLst/>
                <a:ahLst/>
                <a:cxnLst/>
                <a:rect l="l" t="t" r="r" b="b"/>
                <a:pathLst>
                  <a:path w="9427" h="6754" extrusionOk="0">
                    <a:moveTo>
                      <a:pt x="9194" y="121"/>
                    </a:moveTo>
                    <a:cubicBezTo>
                      <a:pt x="9259" y="121"/>
                      <a:pt x="9305" y="177"/>
                      <a:pt x="9305" y="233"/>
                    </a:cubicBezTo>
                    <a:lnTo>
                      <a:pt x="9305" y="6522"/>
                    </a:lnTo>
                    <a:cubicBezTo>
                      <a:pt x="9305" y="6587"/>
                      <a:pt x="9259" y="6633"/>
                      <a:pt x="9194" y="6633"/>
                    </a:cubicBezTo>
                    <a:lnTo>
                      <a:pt x="233" y="6633"/>
                    </a:lnTo>
                    <a:cubicBezTo>
                      <a:pt x="168" y="6633"/>
                      <a:pt x="122" y="6587"/>
                      <a:pt x="122" y="6522"/>
                    </a:cubicBezTo>
                    <a:lnTo>
                      <a:pt x="122" y="233"/>
                    </a:lnTo>
                    <a:cubicBezTo>
                      <a:pt x="122" y="177"/>
                      <a:pt x="177" y="121"/>
                      <a:pt x="233" y="121"/>
                    </a:cubicBezTo>
                    <a:close/>
                    <a:moveTo>
                      <a:pt x="233" y="1"/>
                    </a:moveTo>
                    <a:cubicBezTo>
                      <a:pt x="103" y="1"/>
                      <a:pt x="1" y="112"/>
                      <a:pt x="1" y="233"/>
                    </a:cubicBezTo>
                    <a:lnTo>
                      <a:pt x="1" y="6522"/>
                    </a:lnTo>
                    <a:cubicBezTo>
                      <a:pt x="1" y="6652"/>
                      <a:pt x="103" y="6754"/>
                      <a:pt x="233" y="6754"/>
                    </a:cubicBezTo>
                    <a:lnTo>
                      <a:pt x="9194" y="6754"/>
                    </a:lnTo>
                    <a:cubicBezTo>
                      <a:pt x="9324" y="6754"/>
                      <a:pt x="9426" y="6652"/>
                      <a:pt x="9426" y="6522"/>
                    </a:cubicBezTo>
                    <a:lnTo>
                      <a:pt x="9426" y="233"/>
                    </a:lnTo>
                    <a:cubicBezTo>
                      <a:pt x="9426" y="112"/>
                      <a:pt x="9324" y="1"/>
                      <a:pt x="9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9"/>
              <p:cNvSpPr/>
              <p:nvPr/>
            </p:nvSpPr>
            <p:spPr>
              <a:xfrm>
                <a:off x="7119150" y="2221275"/>
                <a:ext cx="232625" cy="27850"/>
              </a:xfrm>
              <a:custGeom>
                <a:avLst/>
                <a:gdLst/>
                <a:ahLst/>
                <a:cxnLst/>
                <a:rect l="l" t="t" r="r" b="b"/>
                <a:pathLst>
                  <a:path w="9305" h="1114" extrusionOk="0">
                    <a:moveTo>
                      <a:pt x="204" y="1"/>
                    </a:moveTo>
                    <a:cubicBezTo>
                      <a:pt x="93" y="1"/>
                      <a:pt x="0" y="93"/>
                      <a:pt x="0" y="205"/>
                    </a:cubicBezTo>
                    <a:lnTo>
                      <a:pt x="0" y="1114"/>
                    </a:lnTo>
                    <a:lnTo>
                      <a:pt x="9305" y="1114"/>
                    </a:lnTo>
                    <a:lnTo>
                      <a:pt x="9305" y="260"/>
                    </a:lnTo>
                    <a:cubicBezTo>
                      <a:pt x="9305" y="112"/>
                      <a:pt x="9184" y="1"/>
                      <a:pt x="9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a:off x="7117750" y="2219650"/>
                <a:ext cx="235425" cy="30875"/>
              </a:xfrm>
              <a:custGeom>
                <a:avLst/>
                <a:gdLst/>
                <a:ahLst/>
                <a:cxnLst/>
                <a:rect l="l" t="t" r="r" b="b"/>
                <a:pathLst>
                  <a:path w="9417" h="1235" extrusionOk="0">
                    <a:moveTo>
                      <a:pt x="9092" y="121"/>
                    </a:moveTo>
                    <a:cubicBezTo>
                      <a:pt x="9203" y="121"/>
                      <a:pt x="9296" y="214"/>
                      <a:pt x="9296" y="325"/>
                    </a:cubicBezTo>
                    <a:lnTo>
                      <a:pt x="9296" y="1123"/>
                    </a:lnTo>
                    <a:lnTo>
                      <a:pt x="112" y="1123"/>
                    </a:lnTo>
                    <a:lnTo>
                      <a:pt x="112" y="270"/>
                    </a:lnTo>
                    <a:cubicBezTo>
                      <a:pt x="112" y="186"/>
                      <a:pt x="177" y="121"/>
                      <a:pt x="260" y="121"/>
                    </a:cubicBezTo>
                    <a:close/>
                    <a:moveTo>
                      <a:pt x="260" y="1"/>
                    </a:moveTo>
                    <a:cubicBezTo>
                      <a:pt x="112" y="1"/>
                      <a:pt x="1" y="121"/>
                      <a:pt x="1" y="270"/>
                    </a:cubicBezTo>
                    <a:lnTo>
                      <a:pt x="1" y="1234"/>
                    </a:lnTo>
                    <a:lnTo>
                      <a:pt x="9417" y="1234"/>
                    </a:lnTo>
                    <a:lnTo>
                      <a:pt x="9417" y="325"/>
                    </a:lnTo>
                    <a:cubicBezTo>
                      <a:pt x="9417" y="149"/>
                      <a:pt x="9268" y="1"/>
                      <a:pt x="9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a:off x="7143950" y="2229150"/>
                <a:ext cx="11400" cy="11400"/>
              </a:xfrm>
              <a:custGeom>
                <a:avLst/>
                <a:gdLst/>
                <a:ahLst/>
                <a:cxnLst/>
                <a:rect l="l" t="t" r="r" b="b"/>
                <a:pathLst>
                  <a:path w="456" h="456" extrusionOk="0">
                    <a:moveTo>
                      <a:pt x="233" y="112"/>
                    </a:moveTo>
                    <a:cubicBezTo>
                      <a:pt x="289" y="112"/>
                      <a:pt x="344" y="168"/>
                      <a:pt x="344" y="224"/>
                    </a:cubicBezTo>
                    <a:cubicBezTo>
                      <a:pt x="344" y="289"/>
                      <a:pt x="289" y="344"/>
                      <a:pt x="233" y="344"/>
                    </a:cubicBezTo>
                    <a:cubicBezTo>
                      <a:pt x="168" y="344"/>
                      <a:pt x="112" y="289"/>
                      <a:pt x="112" y="224"/>
                    </a:cubicBezTo>
                    <a:cubicBezTo>
                      <a:pt x="112" y="168"/>
                      <a:pt x="168" y="112"/>
                      <a:pt x="233" y="112"/>
                    </a:cubicBezTo>
                    <a:close/>
                    <a:moveTo>
                      <a:pt x="233" y="1"/>
                    </a:moveTo>
                    <a:cubicBezTo>
                      <a:pt x="103" y="1"/>
                      <a:pt x="1" y="103"/>
                      <a:pt x="1" y="233"/>
                    </a:cubicBezTo>
                    <a:cubicBezTo>
                      <a:pt x="1" y="354"/>
                      <a:pt x="103" y="456"/>
                      <a:pt x="233" y="456"/>
                    </a:cubicBezTo>
                    <a:cubicBezTo>
                      <a:pt x="353" y="456"/>
                      <a:pt x="456" y="354"/>
                      <a:pt x="456" y="233"/>
                    </a:cubicBezTo>
                    <a:cubicBezTo>
                      <a:pt x="456"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a:off x="7160650" y="2229150"/>
                <a:ext cx="11625" cy="11400"/>
              </a:xfrm>
              <a:custGeom>
                <a:avLst/>
                <a:gdLst/>
                <a:ahLst/>
                <a:cxnLst/>
                <a:rect l="l" t="t" r="r" b="b"/>
                <a:pathLst>
                  <a:path w="465" h="456" extrusionOk="0">
                    <a:moveTo>
                      <a:pt x="233" y="112"/>
                    </a:moveTo>
                    <a:cubicBezTo>
                      <a:pt x="298" y="112"/>
                      <a:pt x="344" y="168"/>
                      <a:pt x="344" y="224"/>
                    </a:cubicBezTo>
                    <a:cubicBezTo>
                      <a:pt x="344" y="289"/>
                      <a:pt x="298" y="344"/>
                      <a:pt x="233" y="344"/>
                    </a:cubicBezTo>
                    <a:cubicBezTo>
                      <a:pt x="168" y="344"/>
                      <a:pt x="122" y="289"/>
                      <a:pt x="122" y="224"/>
                    </a:cubicBezTo>
                    <a:cubicBezTo>
                      <a:pt x="122" y="168"/>
                      <a:pt x="168" y="112"/>
                      <a:pt x="233" y="112"/>
                    </a:cubicBezTo>
                    <a:close/>
                    <a:moveTo>
                      <a:pt x="233" y="1"/>
                    </a:moveTo>
                    <a:cubicBezTo>
                      <a:pt x="103" y="1"/>
                      <a:pt x="1" y="103"/>
                      <a:pt x="1" y="233"/>
                    </a:cubicBezTo>
                    <a:cubicBezTo>
                      <a:pt x="1" y="354"/>
                      <a:pt x="103" y="456"/>
                      <a:pt x="233" y="456"/>
                    </a:cubicBezTo>
                    <a:cubicBezTo>
                      <a:pt x="363" y="456"/>
                      <a:pt x="465" y="354"/>
                      <a:pt x="465" y="233"/>
                    </a:cubicBezTo>
                    <a:cubicBezTo>
                      <a:pt x="465"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a:off x="7127275" y="2229150"/>
                <a:ext cx="11600" cy="11400"/>
              </a:xfrm>
              <a:custGeom>
                <a:avLst/>
                <a:gdLst/>
                <a:ahLst/>
                <a:cxnLst/>
                <a:rect l="l" t="t" r="r" b="b"/>
                <a:pathLst>
                  <a:path w="464" h="456" extrusionOk="0">
                    <a:moveTo>
                      <a:pt x="232" y="112"/>
                    </a:moveTo>
                    <a:cubicBezTo>
                      <a:pt x="297" y="112"/>
                      <a:pt x="343" y="168"/>
                      <a:pt x="343" y="224"/>
                    </a:cubicBezTo>
                    <a:cubicBezTo>
                      <a:pt x="343" y="289"/>
                      <a:pt x="297" y="344"/>
                      <a:pt x="232" y="344"/>
                    </a:cubicBezTo>
                    <a:cubicBezTo>
                      <a:pt x="167" y="344"/>
                      <a:pt x="121" y="289"/>
                      <a:pt x="121" y="224"/>
                    </a:cubicBezTo>
                    <a:cubicBezTo>
                      <a:pt x="121" y="168"/>
                      <a:pt x="167" y="112"/>
                      <a:pt x="232" y="112"/>
                    </a:cubicBezTo>
                    <a:close/>
                    <a:moveTo>
                      <a:pt x="232" y="1"/>
                    </a:moveTo>
                    <a:cubicBezTo>
                      <a:pt x="102" y="1"/>
                      <a:pt x="0" y="103"/>
                      <a:pt x="0" y="233"/>
                    </a:cubicBezTo>
                    <a:cubicBezTo>
                      <a:pt x="0" y="354"/>
                      <a:pt x="102" y="456"/>
                      <a:pt x="232" y="456"/>
                    </a:cubicBezTo>
                    <a:cubicBezTo>
                      <a:pt x="362" y="456"/>
                      <a:pt x="464" y="354"/>
                      <a:pt x="464" y="233"/>
                    </a:cubicBezTo>
                    <a:cubicBezTo>
                      <a:pt x="464" y="103"/>
                      <a:pt x="362"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a:off x="7118925" y="2249100"/>
                <a:ext cx="232625" cy="136625"/>
              </a:xfrm>
              <a:custGeom>
                <a:avLst/>
                <a:gdLst/>
                <a:ahLst/>
                <a:cxnLst/>
                <a:rect l="l" t="t" r="r" b="b"/>
                <a:pathLst>
                  <a:path w="9305" h="5465" extrusionOk="0">
                    <a:moveTo>
                      <a:pt x="37" y="1"/>
                    </a:moveTo>
                    <a:cubicBezTo>
                      <a:pt x="19" y="1"/>
                      <a:pt x="0" y="19"/>
                      <a:pt x="0" y="29"/>
                    </a:cubicBezTo>
                    <a:lnTo>
                      <a:pt x="0" y="5437"/>
                    </a:lnTo>
                    <a:cubicBezTo>
                      <a:pt x="0" y="5455"/>
                      <a:pt x="19" y="5465"/>
                      <a:pt x="37" y="5465"/>
                    </a:cubicBezTo>
                    <a:lnTo>
                      <a:pt x="9277" y="5465"/>
                    </a:lnTo>
                    <a:cubicBezTo>
                      <a:pt x="9295" y="5465"/>
                      <a:pt x="9305" y="5455"/>
                      <a:pt x="9305" y="5437"/>
                    </a:cubicBezTo>
                    <a:lnTo>
                      <a:pt x="9305" y="29"/>
                    </a:lnTo>
                    <a:cubicBezTo>
                      <a:pt x="9305" y="19"/>
                      <a:pt x="9295" y="1"/>
                      <a:pt x="9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a:off x="7117525" y="2247725"/>
                <a:ext cx="235650" cy="139625"/>
              </a:xfrm>
              <a:custGeom>
                <a:avLst/>
                <a:gdLst/>
                <a:ahLst/>
                <a:cxnLst/>
                <a:rect l="l" t="t" r="r" b="b"/>
                <a:pathLst>
                  <a:path w="9426" h="5585" extrusionOk="0">
                    <a:moveTo>
                      <a:pt x="9305" y="111"/>
                    </a:moveTo>
                    <a:lnTo>
                      <a:pt x="9305" y="5464"/>
                    </a:lnTo>
                    <a:lnTo>
                      <a:pt x="121" y="5464"/>
                    </a:lnTo>
                    <a:lnTo>
                      <a:pt x="121" y="111"/>
                    </a:lnTo>
                    <a:close/>
                    <a:moveTo>
                      <a:pt x="93" y="0"/>
                    </a:moveTo>
                    <a:cubicBezTo>
                      <a:pt x="38" y="0"/>
                      <a:pt x="0" y="37"/>
                      <a:pt x="0" y="84"/>
                    </a:cubicBezTo>
                    <a:lnTo>
                      <a:pt x="0" y="5492"/>
                    </a:lnTo>
                    <a:cubicBezTo>
                      <a:pt x="0" y="5538"/>
                      <a:pt x="38" y="5585"/>
                      <a:pt x="93" y="5585"/>
                    </a:cubicBezTo>
                    <a:lnTo>
                      <a:pt x="9333" y="5585"/>
                    </a:lnTo>
                    <a:cubicBezTo>
                      <a:pt x="9379" y="5585"/>
                      <a:pt x="9426" y="5538"/>
                      <a:pt x="9426" y="5492"/>
                    </a:cubicBezTo>
                    <a:lnTo>
                      <a:pt x="9426" y="84"/>
                    </a:lnTo>
                    <a:cubicBezTo>
                      <a:pt x="9426" y="37"/>
                      <a:pt x="9379" y="0"/>
                      <a:pt x="9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a:off x="7224200" y="2280875"/>
                <a:ext cx="98600" cy="2825"/>
              </a:xfrm>
              <a:custGeom>
                <a:avLst/>
                <a:gdLst/>
                <a:ahLst/>
                <a:cxnLst/>
                <a:rect l="l" t="t" r="r" b="b"/>
                <a:pathLst>
                  <a:path w="3944" h="113" extrusionOk="0">
                    <a:moveTo>
                      <a:pt x="56" y="1"/>
                    </a:moveTo>
                    <a:cubicBezTo>
                      <a:pt x="19" y="1"/>
                      <a:pt x="1" y="19"/>
                      <a:pt x="1" y="56"/>
                    </a:cubicBezTo>
                    <a:cubicBezTo>
                      <a:pt x="1" y="84"/>
                      <a:pt x="19" y="112"/>
                      <a:pt x="56" y="112"/>
                    </a:cubicBezTo>
                    <a:lnTo>
                      <a:pt x="3888" y="112"/>
                    </a:lnTo>
                    <a:cubicBezTo>
                      <a:pt x="3915" y="112"/>
                      <a:pt x="3943" y="84"/>
                      <a:pt x="3943" y="56"/>
                    </a:cubicBezTo>
                    <a:cubicBezTo>
                      <a:pt x="3943" y="19"/>
                      <a:pt x="3915" y="1"/>
                      <a:pt x="3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a:off x="7224200" y="2296650"/>
                <a:ext cx="36450" cy="3050"/>
              </a:xfrm>
              <a:custGeom>
                <a:avLst/>
                <a:gdLst/>
                <a:ahLst/>
                <a:cxnLst/>
                <a:rect l="l" t="t" r="r" b="b"/>
                <a:pathLst>
                  <a:path w="1458" h="122" extrusionOk="0">
                    <a:moveTo>
                      <a:pt x="56" y="0"/>
                    </a:moveTo>
                    <a:cubicBezTo>
                      <a:pt x="19" y="0"/>
                      <a:pt x="1" y="28"/>
                      <a:pt x="1" y="56"/>
                    </a:cubicBezTo>
                    <a:cubicBezTo>
                      <a:pt x="1" y="93"/>
                      <a:pt x="19" y="121"/>
                      <a:pt x="56" y="121"/>
                    </a:cubicBezTo>
                    <a:lnTo>
                      <a:pt x="1401" y="121"/>
                    </a:lnTo>
                    <a:cubicBezTo>
                      <a:pt x="1429" y="121"/>
                      <a:pt x="1457" y="93"/>
                      <a:pt x="1457" y="56"/>
                    </a:cubicBezTo>
                    <a:cubicBezTo>
                      <a:pt x="1457" y="28"/>
                      <a:pt x="1429" y="0"/>
                      <a:pt x="1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9"/>
              <p:cNvSpPr/>
              <p:nvPr/>
            </p:nvSpPr>
            <p:spPr>
              <a:xfrm>
                <a:off x="7271525" y="2296650"/>
                <a:ext cx="43850" cy="3050"/>
              </a:xfrm>
              <a:custGeom>
                <a:avLst/>
                <a:gdLst/>
                <a:ahLst/>
                <a:cxnLst/>
                <a:rect l="l" t="t" r="r" b="b"/>
                <a:pathLst>
                  <a:path w="1754" h="122" extrusionOk="0">
                    <a:moveTo>
                      <a:pt x="65" y="0"/>
                    </a:moveTo>
                    <a:cubicBezTo>
                      <a:pt x="28" y="0"/>
                      <a:pt x="0" y="28"/>
                      <a:pt x="0" y="56"/>
                    </a:cubicBezTo>
                    <a:cubicBezTo>
                      <a:pt x="0" y="93"/>
                      <a:pt x="28" y="121"/>
                      <a:pt x="65" y="121"/>
                    </a:cubicBezTo>
                    <a:lnTo>
                      <a:pt x="1698" y="121"/>
                    </a:lnTo>
                    <a:cubicBezTo>
                      <a:pt x="1726" y="121"/>
                      <a:pt x="1753" y="93"/>
                      <a:pt x="1753" y="56"/>
                    </a:cubicBezTo>
                    <a:cubicBezTo>
                      <a:pt x="1753" y="28"/>
                      <a:pt x="1726" y="0"/>
                      <a:pt x="1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9"/>
              <p:cNvSpPr/>
              <p:nvPr/>
            </p:nvSpPr>
            <p:spPr>
              <a:xfrm>
                <a:off x="7224200" y="2344900"/>
                <a:ext cx="64275" cy="2800"/>
              </a:xfrm>
              <a:custGeom>
                <a:avLst/>
                <a:gdLst/>
                <a:ahLst/>
                <a:cxnLst/>
                <a:rect l="l" t="t" r="r" b="b"/>
                <a:pathLst>
                  <a:path w="2571" h="112" extrusionOk="0">
                    <a:moveTo>
                      <a:pt x="56" y="0"/>
                    </a:moveTo>
                    <a:cubicBezTo>
                      <a:pt x="19" y="0"/>
                      <a:pt x="1" y="19"/>
                      <a:pt x="1" y="56"/>
                    </a:cubicBezTo>
                    <a:cubicBezTo>
                      <a:pt x="1" y="84"/>
                      <a:pt x="19" y="111"/>
                      <a:pt x="56" y="111"/>
                    </a:cubicBezTo>
                    <a:lnTo>
                      <a:pt x="2515" y="111"/>
                    </a:lnTo>
                    <a:cubicBezTo>
                      <a:pt x="2543" y="111"/>
                      <a:pt x="2570" y="84"/>
                      <a:pt x="2570" y="56"/>
                    </a:cubicBezTo>
                    <a:cubicBezTo>
                      <a:pt x="2570" y="19"/>
                      <a:pt x="2543" y="0"/>
                      <a:pt x="2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a:off x="7224200" y="2313350"/>
                <a:ext cx="99525" cy="2800"/>
              </a:xfrm>
              <a:custGeom>
                <a:avLst/>
                <a:gdLst/>
                <a:ahLst/>
                <a:cxnLst/>
                <a:rect l="l" t="t" r="r" b="b"/>
                <a:pathLst>
                  <a:path w="3981" h="112" extrusionOk="0">
                    <a:moveTo>
                      <a:pt x="56" y="0"/>
                    </a:moveTo>
                    <a:cubicBezTo>
                      <a:pt x="19" y="0"/>
                      <a:pt x="1" y="28"/>
                      <a:pt x="1" y="56"/>
                    </a:cubicBezTo>
                    <a:cubicBezTo>
                      <a:pt x="1" y="93"/>
                      <a:pt x="19" y="112"/>
                      <a:pt x="56" y="112"/>
                    </a:cubicBezTo>
                    <a:lnTo>
                      <a:pt x="3925" y="112"/>
                    </a:lnTo>
                    <a:cubicBezTo>
                      <a:pt x="3953" y="112"/>
                      <a:pt x="3980" y="93"/>
                      <a:pt x="3980" y="56"/>
                    </a:cubicBezTo>
                    <a:cubicBezTo>
                      <a:pt x="3980" y="28"/>
                      <a:pt x="3953" y="0"/>
                      <a:pt x="3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a:off x="7224200" y="2329125"/>
                <a:ext cx="33425" cy="3025"/>
              </a:xfrm>
              <a:custGeom>
                <a:avLst/>
                <a:gdLst/>
                <a:ahLst/>
                <a:cxnLst/>
                <a:rect l="l" t="t" r="r" b="b"/>
                <a:pathLst>
                  <a:path w="1337" h="121" extrusionOk="0">
                    <a:moveTo>
                      <a:pt x="56" y="0"/>
                    </a:moveTo>
                    <a:cubicBezTo>
                      <a:pt x="19" y="0"/>
                      <a:pt x="1" y="28"/>
                      <a:pt x="1" y="65"/>
                    </a:cubicBezTo>
                    <a:cubicBezTo>
                      <a:pt x="1" y="93"/>
                      <a:pt x="19" y="121"/>
                      <a:pt x="56" y="121"/>
                    </a:cubicBezTo>
                    <a:lnTo>
                      <a:pt x="1281" y="121"/>
                    </a:lnTo>
                    <a:cubicBezTo>
                      <a:pt x="1309" y="121"/>
                      <a:pt x="1337" y="93"/>
                      <a:pt x="1337" y="65"/>
                    </a:cubicBezTo>
                    <a:cubicBezTo>
                      <a:pt x="1337" y="28"/>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a:off x="7264100" y="2329125"/>
                <a:ext cx="58700" cy="3025"/>
              </a:xfrm>
              <a:custGeom>
                <a:avLst/>
                <a:gdLst/>
                <a:ahLst/>
                <a:cxnLst/>
                <a:rect l="l" t="t" r="r" b="b"/>
                <a:pathLst>
                  <a:path w="2348" h="121" extrusionOk="0">
                    <a:moveTo>
                      <a:pt x="56" y="0"/>
                    </a:moveTo>
                    <a:cubicBezTo>
                      <a:pt x="28" y="0"/>
                      <a:pt x="0" y="28"/>
                      <a:pt x="0" y="65"/>
                    </a:cubicBezTo>
                    <a:cubicBezTo>
                      <a:pt x="0" y="93"/>
                      <a:pt x="28" y="121"/>
                      <a:pt x="56" y="121"/>
                    </a:cubicBezTo>
                    <a:lnTo>
                      <a:pt x="2292" y="121"/>
                    </a:lnTo>
                    <a:cubicBezTo>
                      <a:pt x="2319" y="121"/>
                      <a:pt x="2347" y="93"/>
                      <a:pt x="2347" y="65"/>
                    </a:cubicBezTo>
                    <a:cubicBezTo>
                      <a:pt x="2347" y="28"/>
                      <a:pt x="2319" y="0"/>
                      <a:pt x="2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a:off x="7136550" y="2273925"/>
                <a:ext cx="70525" cy="70525"/>
              </a:xfrm>
              <a:custGeom>
                <a:avLst/>
                <a:gdLst/>
                <a:ahLst/>
                <a:cxnLst/>
                <a:rect l="l" t="t" r="r" b="b"/>
                <a:pathLst>
                  <a:path w="2821" h="2821" extrusionOk="0">
                    <a:moveTo>
                      <a:pt x="1410" y="0"/>
                    </a:moveTo>
                    <a:cubicBezTo>
                      <a:pt x="631" y="0"/>
                      <a:pt x="0" y="631"/>
                      <a:pt x="0" y="1410"/>
                    </a:cubicBezTo>
                    <a:cubicBezTo>
                      <a:pt x="0" y="2190"/>
                      <a:pt x="631" y="2820"/>
                      <a:pt x="1410" y="2820"/>
                    </a:cubicBezTo>
                    <a:cubicBezTo>
                      <a:pt x="2189" y="2820"/>
                      <a:pt x="2820" y="2190"/>
                      <a:pt x="2820" y="1410"/>
                    </a:cubicBezTo>
                    <a:lnTo>
                      <a:pt x="1410" y="1410"/>
                    </a:lnTo>
                    <a:lnTo>
                      <a:pt x="1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a:off x="7135150" y="2272525"/>
                <a:ext cx="73300" cy="73550"/>
              </a:xfrm>
              <a:custGeom>
                <a:avLst/>
                <a:gdLst/>
                <a:ahLst/>
                <a:cxnLst/>
                <a:rect l="l" t="t" r="r" b="b"/>
                <a:pathLst>
                  <a:path w="2932" h="2942" extrusionOk="0">
                    <a:moveTo>
                      <a:pt x="1411" y="121"/>
                    </a:moveTo>
                    <a:lnTo>
                      <a:pt x="1411" y="1466"/>
                    </a:lnTo>
                    <a:cubicBezTo>
                      <a:pt x="1411" y="1504"/>
                      <a:pt x="1438" y="1531"/>
                      <a:pt x="1466" y="1531"/>
                    </a:cubicBezTo>
                    <a:lnTo>
                      <a:pt x="2821" y="1531"/>
                    </a:lnTo>
                    <a:cubicBezTo>
                      <a:pt x="2783" y="2246"/>
                      <a:pt x="2190" y="2821"/>
                      <a:pt x="1466" y="2821"/>
                    </a:cubicBezTo>
                    <a:cubicBezTo>
                      <a:pt x="724" y="2821"/>
                      <a:pt x="112" y="2218"/>
                      <a:pt x="112" y="1466"/>
                    </a:cubicBezTo>
                    <a:cubicBezTo>
                      <a:pt x="112" y="743"/>
                      <a:pt x="687" y="149"/>
                      <a:pt x="1411" y="121"/>
                    </a:cubicBezTo>
                    <a:close/>
                    <a:moveTo>
                      <a:pt x="1466" y="1"/>
                    </a:moveTo>
                    <a:cubicBezTo>
                      <a:pt x="659" y="1"/>
                      <a:pt x="0" y="659"/>
                      <a:pt x="0" y="1476"/>
                    </a:cubicBezTo>
                    <a:cubicBezTo>
                      <a:pt x="0" y="2283"/>
                      <a:pt x="659" y="2941"/>
                      <a:pt x="1466" y="2941"/>
                    </a:cubicBezTo>
                    <a:cubicBezTo>
                      <a:pt x="2273" y="2941"/>
                      <a:pt x="2932" y="2283"/>
                      <a:pt x="2932" y="1476"/>
                    </a:cubicBezTo>
                    <a:cubicBezTo>
                      <a:pt x="2932" y="1439"/>
                      <a:pt x="2913" y="1411"/>
                      <a:pt x="2876" y="1411"/>
                    </a:cubicBezTo>
                    <a:lnTo>
                      <a:pt x="1522" y="1411"/>
                    </a:lnTo>
                    <a:lnTo>
                      <a:pt x="1522" y="56"/>
                    </a:lnTo>
                    <a:cubicBezTo>
                      <a:pt x="1522" y="29"/>
                      <a:pt x="1503"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a:off x="7133525" y="2274375"/>
                <a:ext cx="70525" cy="70550"/>
              </a:xfrm>
              <a:custGeom>
                <a:avLst/>
                <a:gdLst/>
                <a:ahLst/>
                <a:cxnLst/>
                <a:rect l="l" t="t" r="r" b="b"/>
                <a:pathLst>
                  <a:path w="2821" h="2822" extrusionOk="0">
                    <a:moveTo>
                      <a:pt x="1411" y="1"/>
                    </a:moveTo>
                    <a:cubicBezTo>
                      <a:pt x="631" y="1"/>
                      <a:pt x="1" y="632"/>
                      <a:pt x="1" y="1411"/>
                    </a:cubicBezTo>
                    <a:cubicBezTo>
                      <a:pt x="1" y="2190"/>
                      <a:pt x="631" y="2821"/>
                      <a:pt x="1411" y="2821"/>
                    </a:cubicBezTo>
                    <a:cubicBezTo>
                      <a:pt x="2190" y="2821"/>
                      <a:pt x="2821" y="2190"/>
                      <a:pt x="2821" y="1411"/>
                    </a:cubicBezTo>
                    <a:lnTo>
                      <a:pt x="1411" y="1411"/>
                    </a:lnTo>
                    <a:lnTo>
                      <a:pt x="1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a:off x="7132125" y="2273000"/>
                <a:ext cx="73325" cy="73525"/>
              </a:xfrm>
              <a:custGeom>
                <a:avLst/>
                <a:gdLst/>
                <a:ahLst/>
                <a:cxnLst/>
                <a:rect l="l" t="t" r="r" b="b"/>
                <a:pathLst>
                  <a:path w="2933" h="2941" extrusionOk="0">
                    <a:moveTo>
                      <a:pt x="1411" y="121"/>
                    </a:moveTo>
                    <a:lnTo>
                      <a:pt x="1411" y="1531"/>
                    </a:lnTo>
                    <a:lnTo>
                      <a:pt x="2812" y="1531"/>
                    </a:lnTo>
                    <a:cubicBezTo>
                      <a:pt x="2784" y="2245"/>
                      <a:pt x="2190" y="2820"/>
                      <a:pt x="1467" y="2820"/>
                    </a:cubicBezTo>
                    <a:cubicBezTo>
                      <a:pt x="715" y="2820"/>
                      <a:pt x="112" y="2217"/>
                      <a:pt x="112" y="1466"/>
                    </a:cubicBezTo>
                    <a:cubicBezTo>
                      <a:pt x="112" y="742"/>
                      <a:pt x="687" y="149"/>
                      <a:pt x="1411" y="121"/>
                    </a:cubicBezTo>
                    <a:close/>
                    <a:moveTo>
                      <a:pt x="1467" y="0"/>
                    </a:moveTo>
                    <a:cubicBezTo>
                      <a:pt x="660" y="0"/>
                      <a:pt x="1" y="659"/>
                      <a:pt x="1" y="1466"/>
                    </a:cubicBezTo>
                    <a:cubicBezTo>
                      <a:pt x="1" y="2282"/>
                      <a:pt x="660" y="2941"/>
                      <a:pt x="1467" y="2941"/>
                    </a:cubicBezTo>
                    <a:cubicBezTo>
                      <a:pt x="2274" y="2941"/>
                      <a:pt x="2932" y="2282"/>
                      <a:pt x="2932" y="1466"/>
                    </a:cubicBezTo>
                    <a:lnTo>
                      <a:pt x="2932" y="1410"/>
                    </a:lnTo>
                    <a:lnTo>
                      <a:pt x="1522" y="1410"/>
                    </a:lnTo>
                    <a:lnTo>
                      <a:pt x="15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a:off x="7288225" y="2174500"/>
                <a:ext cx="117825" cy="104850"/>
              </a:xfrm>
              <a:custGeom>
                <a:avLst/>
                <a:gdLst/>
                <a:ahLst/>
                <a:cxnLst/>
                <a:rect l="l" t="t" r="r" b="b"/>
                <a:pathLst>
                  <a:path w="4713" h="4194" extrusionOk="0">
                    <a:moveTo>
                      <a:pt x="2354" y="0"/>
                    </a:moveTo>
                    <a:cubicBezTo>
                      <a:pt x="1744" y="0"/>
                      <a:pt x="1140" y="266"/>
                      <a:pt x="724" y="777"/>
                    </a:cubicBezTo>
                    <a:cubicBezTo>
                      <a:pt x="0" y="1677"/>
                      <a:pt x="130" y="2994"/>
                      <a:pt x="1030" y="3727"/>
                    </a:cubicBezTo>
                    <a:cubicBezTo>
                      <a:pt x="1420" y="4040"/>
                      <a:pt x="1888" y="4194"/>
                      <a:pt x="2352" y="4194"/>
                    </a:cubicBezTo>
                    <a:cubicBezTo>
                      <a:pt x="2961" y="4194"/>
                      <a:pt x="3564" y="3931"/>
                      <a:pt x="3980" y="3421"/>
                    </a:cubicBezTo>
                    <a:cubicBezTo>
                      <a:pt x="4713" y="2521"/>
                      <a:pt x="4573" y="1204"/>
                      <a:pt x="3674" y="471"/>
                    </a:cubicBezTo>
                    <a:cubicBezTo>
                      <a:pt x="3285" y="154"/>
                      <a:pt x="2818" y="0"/>
                      <a:pt x="2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9"/>
              <p:cNvSpPr/>
              <p:nvPr/>
            </p:nvSpPr>
            <p:spPr>
              <a:xfrm>
                <a:off x="7293325" y="2173275"/>
                <a:ext cx="107625" cy="107625"/>
              </a:xfrm>
              <a:custGeom>
                <a:avLst/>
                <a:gdLst/>
                <a:ahLst/>
                <a:cxnLst/>
                <a:rect l="l" t="t" r="r" b="b"/>
                <a:pathLst>
                  <a:path w="4305" h="4305" extrusionOk="0">
                    <a:moveTo>
                      <a:pt x="2152" y="112"/>
                    </a:moveTo>
                    <a:cubicBezTo>
                      <a:pt x="3275" y="112"/>
                      <a:pt x="4193" y="1030"/>
                      <a:pt x="4193" y="2153"/>
                    </a:cubicBezTo>
                    <a:cubicBezTo>
                      <a:pt x="4193" y="3275"/>
                      <a:pt x="3275" y="4193"/>
                      <a:pt x="2152" y="4193"/>
                    </a:cubicBezTo>
                    <a:cubicBezTo>
                      <a:pt x="1030" y="4193"/>
                      <a:pt x="111" y="3275"/>
                      <a:pt x="111" y="2153"/>
                    </a:cubicBezTo>
                    <a:cubicBezTo>
                      <a:pt x="111" y="1030"/>
                      <a:pt x="1030" y="112"/>
                      <a:pt x="2152" y="112"/>
                    </a:cubicBezTo>
                    <a:close/>
                    <a:moveTo>
                      <a:pt x="2152" y="0"/>
                    </a:moveTo>
                    <a:cubicBezTo>
                      <a:pt x="965" y="0"/>
                      <a:pt x="0" y="965"/>
                      <a:pt x="0" y="2153"/>
                    </a:cubicBezTo>
                    <a:cubicBezTo>
                      <a:pt x="0" y="3340"/>
                      <a:pt x="965" y="4305"/>
                      <a:pt x="2152" y="4305"/>
                    </a:cubicBezTo>
                    <a:cubicBezTo>
                      <a:pt x="3340" y="4305"/>
                      <a:pt x="4305" y="3340"/>
                      <a:pt x="4305" y="2153"/>
                    </a:cubicBezTo>
                    <a:cubicBezTo>
                      <a:pt x="4305" y="965"/>
                      <a:pt x="3340" y="0"/>
                      <a:pt x="2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a:off x="7296575" y="2169100"/>
                <a:ext cx="112725" cy="104825"/>
              </a:xfrm>
              <a:custGeom>
                <a:avLst/>
                <a:gdLst/>
                <a:ahLst/>
                <a:cxnLst/>
                <a:rect l="l" t="t" r="r" b="b"/>
                <a:pathLst>
                  <a:path w="4509" h="4193" extrusionOk="0">
                    <a:moveTo>
                      <a:pt x="2260" y="1"/>
                    </a:moveTo>
                    <a:cubicBezTo>
                      <a:pt x="2148" y="1"/>
                      <a:pt x="2035" y="10"/>
                      <a:pt x="1920" y="28"/>
                    </a:cubicBezTo>
                    <a:cubicBezTo>
                      <a:pt x="779" y="214"/>
                      <a:pt x="0" y="1290"/>
                      <a:pt x="186" y="2431"/>
                    </a:cubicBezTo>
                    <a:cubicBezTo>
                      <a:pt x="353" y="3459"/>
                      <a:pt x="1242" y="4193"/>
                      <a:pt x="2251" y="4193"/>
                    </a:cubicBezTo>
                    <a:cubicBezTo>
                      <a:pt x="2362" y="4193"/>
                      <a:pt x="2475" y="4184"/>
                      <a:pt x="2588" y="4166"/>
                    </a:cubicBezTo>
                    <a:cubicBezTo>
                      <a:pt x="3739" y="3980"/>
                      <a:pt x="4509" y="2904"/>
                      <a:pt x="4323" y="1763"/>
                    </a:cubicBezTo>
                    <a:cubicBezTo>
                      <a:pt x="4156" y="728"/>
                      <a:pt x="3268" y="1"/>
                      <a:pt x="2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a:off x="7299125" y="2167700"/>
                <a:ext cx="107850" cy="107650"/>
              </a:xfrm>
              <a:custGeom>
                <a:avLst/>
                <a:gdLst/>
                <a:ahLst/>
                <a:cxnLst/>
                <a:rect l="l" t="t" r="r" b="b"/>
                <a:pathLst>
                  <a:path w="4314" h="4306" extrusionOk="0">
                    <a:moveTo>
                      <a:pt x="2162" y="121"/>
                    </a:moveTo>
                    <a:cubicBezTo>
                      <a:pt x="3284" y="121"/>
                      <a:pt x="4193" y="1030"/>
                      <a:pt x="4193" y="2153"/>
                    </a:cubicBezTo>
                    <a:cubicBezTo>
                      <a:pt x="4193" y="3275"/>
                      <a:pt x="3284" y="4194"/>
                      <a:pt x="2162" y="4194"/>
                    </a:cubicBezTo>
                    <a:cubicBezTo>
                      <a:pt x="1030" y="4194"/>
                      <a:pt x="121" y="3275"/>
                      <a:pt x="121" y="2153"/>
                    </a:cubicBezTo>
                    <a:cubicBezTo>
                      <a:pt x="121" y="1030"/>
                      <a:pt x="1030" y="121"/>
                      <a:pt x="2162" y="121"/>
                    </a:cubicBezTo>
                    <a:close/>
                    <a:moveTo>
                      <a:pt x="2162" y="1"/>
                    </a:moveTo>
                    <a:cubicBezTo>
                      <a:pt x="974" y="1"/>
                      <a:pt x="0" y="965"/>
                      <a:pt x="0" y="2153"/>
                    </a:cubicBezTo>
                    <a:cubicBezTo>
                      <a:pt x="0" y="3340"/>
                      <a:pt x="974" y="4305"/>
                      <a:pt x="2162" y="4305"/>
                    </a:cubicBezTo>
                    <a:cubicBezTo>
                      <a:pt x="3349" y="4305"/>
                      <a:pt x="4314" y="3340"/>
                      <a:pt x="4314" y="2153"/>
                    </a:cubicBezTo>
                    <a:cubicBezTo>
                      <a:pt x="4314" y="965"/>
                      <a:pt x="3349" y="1"/>
                      <a:pt x="2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a:off x="7335750" y="2167700"/>
                <a:ext cx="34125" cy="107650"/>
              </a:xfrm>
              <a:custGeom>
                <a:avLst/>
                <a:gdLst/>
                <a:ahLst/>
                <a:cxnLst/>
                <a:rect l="l" t="t" r="r" b="b"/>
                <a:pathLst>
                  <a:path w="1365" h="4306" extrusionOk="0">
                    <a:moveTo>
                      <a:pt x="678" y="121"/>
                    </a:moveTo>
                    <a:cubicBezTo>
                      <a:pt x="947" y="121"/>
                      <a:pt x="1244" y="956"/>
                      <a:pt x="1244" y="2153"/>
                    </a:cubicBezTo>
                    <a:cubicBezTo>
                      <a:pt x="1244" y="3359"/>
                      <a:pt x="947" y="4194"/>
                      <a:pt x="678" y="4194"/>
                    </a:cubicBezTo>
                    <a:cubicBezTo>
                      <a:pt x="409" y="4194"/>
                      <a:pt x="112" y="3359"/>
                      <a:pt x="112" y="2153"/>
                    </a:cubicBezTo>
                    <a:cubicBezTo>
                      <a:pt x="112" y="956"/>
                      <a:pt x="409" y="121"/>
                      <a:pt x="678" y="121"/>
                    </a:cubicBezTo>
                    <a:close/>
                    <a:moveTo>
                      <a:pt x="678" y="1"/>
                    </a:moveTo>
                    <a:cubicBezTo>
                      <a:pt x="233" y="1"/>
                      <a:pt x="1" y="1114"/>
                      <a:pt x="1" y="2153"/>
                    </a:cubicBezTo>
                    <a:cubicBezTo>
                      <a:pt x="1" y="3201"/>
                      <a:pt x="233" y="4305"/>
                      <a:pt x="678" y="4305"/>
                    </a:cubicBezTo>
                    <a:cubicBezTo>
                      <a:pt x="1123" y="4305"/>
                      <a:pt x="1364" y="3201"/>
                      <a:pt x="1364" y="2153"/>
                    </a:cubicBezTo>
                    <a:cubicBezTo>
                      <a:pt x="1364" y="1114"/>
                      <a:pt x="1123"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a:off x="7303050" y="2203425"/>
                <a:ext cx="99050" cy="2800"/>
              </a:xfrm>
              <a:custGeom>
                <a:avLst/>
                <a:gdLst/>
                <a:ahLst/>
                <a:cxnLst/>
                <a:rect l="l" t="t" r="r" b="b"/>
                <a:pathLst>
                  <a:path w="3962" h="112" extrusionOk="0">
                    <a:moveTo>
                      <a:pt x="1" y="0"/>
                    </a:moveTo>
                    <a:lnTo>
                      <a:pt x="1" y="112"/>
                    </a:lnTo>
                    <a:lnTo>
                      <a:pt x="3962" y="112"/>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a:off x="7303050" y="2238675"/>
                <a:ext cx="99050" cy="3025"/>
              </a:xfrm>
              <a:custGeom>
                <a:avLst/>
                <a:gdLst/>
                <a:ahLst/>
                <a:cxnLst/>
                <a:rect l="l" t="t" r="r" b="b"/>
                <a:pathLst>
                  <a:path w="3962" h="121" extrusionOk="0">
                    <a:moveTo>
                      <a:pt x="1" y="0"/>
                    </a:moveTo>
                    <a:lnTo>
                      <a:pt x="1" y="121"/>
                    </a:lnTo>
                    <a:lnTo>
                      <a:pt x="3962" y="121"/>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19"/>
            <p:cNvSpPr/>
            <p:nvPr/>
          </p:nvSpPr>
          <p:spPr>
            <a:xfrm>
              <a:off x="1925692" y="2196479"/>
              <a:ext cx="62484" cy="6608"/>
            </a:xfrm>
            <a:custGeom>
              <a:avLst/>
              <a:gdLst/>
              <a:ahLst/>
              <a:cxnLst/>
              <a:rect l="l" t="t" r="r" b="b"/>
              <a:pathLst>
                <a:path w="1059" h="112" extrusionOk="0">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19"/>
            <p:cNvGrpSpPr/>
            <p:nvPr/>
          </p:nvGrpSpPr>
          <p:grpSpPr>
            <a:xfrm>
              <a:off x="3729110" y="795775"/>
              <a:ext cx="1239906" cy="584116"/>
              <a:chOff x="6947135" y="2460525"/>
              <a:chExt cx="1239906" cy="584116"/>
            </a:xfrm>
          </p:grpSpPr>
          <p:sp>
            <p:nvSpPr>
              <p:cNvPr id="370" name="Google Shape;370;p19"/>
              <p:cNvSpPr/>
              <p:nvPr/>
            </p:nvSpPr>
            <p:spPr>
              <a:xfrm>
                <a:off x="7878097" y="2638928"/>
                <a:ext cx="304483" cy="39265"/>
              </a:xfrm>
              <a:custGeom>
                <a:avLst/>
                <a:gdLst/>
                <a:ahLst/>
                <a:cxnLst/>
                <a:rect l="l" t="t" r="r" b="b"/>
                <a:pathLst>
                  <a:path w="3823" h="493" extrusionOk="0">
                    <a:moveTo>
                      <a:pt x="1" y="1"/>
                    </a:moveTo>
                    <a:lnTo>
                      <a:pt x="1" y="492"/>
                    </a:lnTo>
                    <a:lnTo>
                      <a:pt x="3823" y="492"/>
                    </a:lnTo>
                    <a:lnTo>
                      <a:pt x="3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a:off x="7872920" y="2634468"/>
                <a:ext cx="314120" cy="48106"/>
              </a:xfrm>
              <a:custGeom>
                <a:avLst/>
                <a:gdLst/>
                <a:ahLst/>
                <a:cxnLst/>
                <a:rect l="l" t="t" r="r" b="b"/>
                <a:pathLst>
                  <a:path w="3944" h="604" extrusionOk="0">
                    <a:moveTo>
                      <a:pt x="3823" y="112"/>
                    </a:moveTo>
                    <a:lnTo>
                      <a:pt x="3823" y="483"/>
                    </a:lnTo>
                    <a:lnTo>
                      <a:pt x="121" y="483"/>
                    </a:lnTo>
                    <a:lnTo>
                      <a:pt x="121" y="112"/>
                    </a:lnTo>
                    <a:close/>
                    <a:moveTo>
                      <a:pt x="56" y="1"/>
                    </a:moveTo>
                    <a:cubicBezTo>
                      <a:pt x="47" y="1"/>
                      <a:pt x="28" y="1"/>
                      <a:pt x="19" y="10"/>
                    </a:cubicBezTo>
                    <a:cubicBezTo>
                      <a:pt x="10" y="29"/>
                      <a:pt x="1" y="38"/>
                      <a:pt x="1" y="57"/>
                    </a:cubicBezTo>
                    <a:lnTo>
                      <a:pt x="1" y="548"/>
                    </a:lnTo>
                    <a:cubicBezTo>
                      <a:pt x="1" y="576"/>
                      <a:pt x="28" y="604"/>
                      <a:pt x="56" y="604"/>
                    </a:cubicBezTo>
                    <a:lnTo>
                      <a:pt x="3878" y="604"/>
                    </a:lnTo>
                    <a:cubicBezTo>
                      <a:pt x="3897" y="604"/>
                      <a:pt x="3915" y="595"/>
                      <a:pt x="3925" y="585"/>
                    </a:cubicBezTo>
                    <a:cubicBezTo>
                      <a:pt x="3934" y="576"/>
                      <a:pt x="3943" y="558"/>
                      <a:pt x="3943" y="548"/>
                    </a:cubicBezTo>
                    <a:lnTo>
                      <a:pt x="3943" y="57"/>
                    </a:lnTo>
                    <a:cubicBezTo>
                      <a:pt x="3943" y="19"/>
                      <a:pt x="3915"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7878097" y="2725342"/>
                <a:ext cx="174423" cy="25247"/>
              </a:xfrm>
              <a:custGeom>
                <a:avLst/>
                <a:gdLst/>
                <a:ahLst/>
                <a:cxnLst/>
                <a:rect l="l" t="t" r="r" b="b"/>
                <a:pathLst>
                  <a:path w="2190" h="317" extrusionOk="0">
                    <a:moveTo>
                      <a:pt x="1" y="1"/>
                    </a:moveTo>
                    <a:lnTo>
                      <a:pt x="1" y="316"/>
                    </a:lnTo>
                    <a:lnTo>
                      <a:pt x="2190" y="316"/>
                    </a:lnTo>
                    <a:lnTo>
                      <a:pt x="21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a:off x="7872920" y="2720165"/>
                <a:ext cx="184060" cy="34805"/>
              </a:xfrm>
              <a:custGeom>
                <a:avLst/>
                <a:gdLst/>
                <a:ahLst/>
                <a:cxnLst/>
                <a:rect l="l" t="t" r="r" b="b"/>
                <a:pathLst>
                  <a:path w="2311" h="437" extrusionOk="0">
                    <a:moveTo>
                      <a:pt x="2199" y="122"/>
                    </a:moveTo>
                    <a:lnTo>
                      <a:pt x="2199" y="326"/>
                    </a:lnTo>
                    <a:lnTo>
                      <a:pt x="121" y="326"/>
                    </a:lnTo>
                    <a:lnTo>
                      <a:pt x="121" y="122"/>
                    </a:lnTo>
                    <a:close/>
                    <a:moveTo>
                      <a:pt x="66" y="1"/>
                    </a:moveTo>
                    <a:cubicBezTo>
                      <a:pt x="28" y="1"/>
                      <a:pt x="1" y="29"/>
                      <a:pt x="1" y="66"/>
                    </a:cubicBezTo>
                    <a:lnTo>
                      <a:pt x="1" y="381"/>
                    </a:lnTo>
                    <a:cubicBezTo>
                      <a:pt x="1" y="400"/>
                      <a:pt x="10" y="409"/>
                      <a:pt x="19" y="418"/>
                    </a:cubicBezTo>
                    <a:cubicBezTo>
                      <a:pt x="28" y="437"/>
                      <a:pt x="47" y="437"/>
                      <a:pt x="66" y="437"/>
                    </a:cubicBezTo>
                    <a:lnTo>
                      <a:pt x="2255" y="437"/>
                    </a:lnTo>
                    <a:cubicBezTo>
                      <a:pt x="2292" y="437"/>
                      <a:pt x="2311" y="409"/>
                      <a:pt x="2311" y="381"/>
                    </a:cubicBezTo>
                    <a:lnTo>
                      <a:pt x="2311" y="66"/>
                    </a:lnTo>
                    <a:cubicBezTo>
                      <a:pt x="2311" y="47"/>
                      <a:pt x="2311" y="29"/>
                      <a:pt x="2301" y="20"/>
                    </a:cubicBezTo>
                    <a:cubicBezTo>
                      <a:pt x="2283" y="10"/>
                      <a:pt x="227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a:off x="7878097" y="2797818"/>
                <a:ext cx="174423" cy="25168"/>
              </a:xfrm>
              <a:custGeom>
                <a:avLst/>
                <a:gdLst/>
                <a:ahLst/>
                <a:cxnLst/>
                <a:rect l="l" t="t" r="r" b="b"/>
                <a:pathLst>
                  <a:path w="2190" h="316" extrusionOk="0">
                    <a:moveTo>
                      <a:pt x="1" y="0"/>
                    </a:moveTo>
                    <a:lnTo>
                      <a:pt x="1" y="315"/>
                    </a:lnTo>
                    <a:lnTo>
                      <a:pt x="2190" y="315"/>
                    </a:lnTo>
                    <a:lnTo>
                      <a:pt x="21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7872920" y="2793358"/>
                <a:ext cx="184060" cy="34805"/>
              </a:xfrm>
              <a:custGeom>
                <a:avLst/>
                <a:gdLst/>
                <a:ahLst/>
                <a:cxnLst/>
                <a:rect l="l" t="t" r="r" b="b"/>
                <a:pathLst>
                  <a:path w="2311" h="437" extrusionOk="0">
                    <a:moveTo>
                      <a:pt x="2199" y="112"/>
                    </a:moveTo>
                    <a:lnTo>
                      <a:pt x="2199" y="316"/>
                    </a:lnTo>
                    <a:lnTo>
                      <a:pt x="121" y="316"/>
                    </a:lnTo>
                    <a:lnTo>
                      <a:pt x="121" y="112"/>
                    </a:lnTo>
                    <a:close/>
                    <a:moveTo>
                      <a:pt x="66" y="0"/>
                    </a:moveTo>
                    <a:cubicBezTo>
                      <a:pt x="28" y="0"/>
                      <a:pt x="1" y="28"/>
                      <a:pt x="1" y="56"/>
                    </a:cubicBezTo>
                    <a:lnTo>
                      <a:pt x="1" y="371"/>
                    </a:lnTo>
                    <a:cubicBezTo>
                      <a:pt x="1" y="390"/>
                      <a:pt x="10" y="409"/>
                      <a:pt x="19" y="418"/>
                    </a:cubicBezTo>
                    <a:cubicBezTo>
                      <a:pt x="28" y="427"/>
                      <a:pt x="47" y="436"/>
                      <a:pt x="66" y="436"/>
                    </a:cubicBezTo>
                    <a:lnTo>
                      <a:pt x="2255" y="436"/>
                    </a:lnTo>
                    <a:cubicBezTo>
                      <a:pt x="2273" y="436"/>
                      <a:pt x="2283" y="427"/>
                      <a:pt x="2301" y="418"/>
                    </a:cubicBezTo>
                    <a:cubicBezTo>
                      <a:pt x="2311" y="409"/>
                      <a:pt x="2311" y="390"/>
                      <a:pt x="2311" y="371"/>
                    </a:cubicBezTo>
                    <a:lnTo>
                      <a:pt x="2311" y="56"/>
                    </a:lnTo>
                    <a:cubicBezTo>
                      <a:pt x="2311" y="28"/>
                      <a:pt x="2292"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a:off x="6985603" y="2857631"/>
                <a:ext cx="295563" cy="127910"/>
              </a:xfrm>
              <a:custGeom>
                <a:avLst/>
                <a:gdLst/>
                <a:ahLst/>
                <a:cxnLst/>
                <a:rect l="l" t="t" r="r" b="b"/>
                <a:pathLst>
                  <a:path w="3711" h="1606" extrusionOk="0">
                    <a:moveTo>
                      <a:pt x="3711" y="0"/>
                    </a:moveTo>
                    <a:lnTo>
                      <a:pt x="0" y="1605"/>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a:off x="6980426" y="2853330"/>
                <a:ext cx="305916" cy="136591"/>
              </a:xfrm>
              <a:custGeom>
                <a:avLst/>
                <a:gdLst/>
                <a:ahLst/>
                <a:cxnLst/>
                <a:rect l="l" t="t" r="r" b="b"/>
                <a:pathLst>
                  <a:path w="3841" h="1715" extrusionOk="0">
                    <a:moveTo>
                      <a:pt x="3773" y="1"/>
                    </a:moveTo>
                    <a:cubicBezTo>
                      <a:pt x="3764" y="1"/>
                      <a:pt x="3756" y="3"/>
                      <a:pt x="3748" y="8"/>
                    </a:cubicBezTo>
                    <a:lnTo>
                      <a:pt x="47" y="1604"/>
                    </a:lnTo>
                    <a:cubicBezTo>
                      <a:pt x="10" y="1613"/>
                      <a:pt x="0" y="1650"/>
                      <a:pt x="10" y="1678"/>
                    </a:cubicBezTo>
                    <a:cubicBezTo>
                      <a:pt x="19" y="1696"/>
                      <a:pt x="47" y="1715"/>
                      <a:pt x="65" y="1715"/>
                    </a:cubicBezTo>
                    <a:cubicBezTo>
                      <a:pt x="75" y="1715"/>
                      <a:pt x="84" y="1715"/>
                      <a:pt x="84" y="1706"/>
                    </a:cubicBezTo>
                    <a:lnTo>
                      <a:pt x="3795" y="110"/>
                    </a:lnTo>
                    <a:cubicBezTo>
                      <a:pt x="3822" y="101"/>
                      <a:pt x="3841" y="64"/>
                      <a:pt x="3832" y="36"/>
                    </a:cubicBezTo>
                    <a:cubicBezTo>
                      <a:pt x="3818" y="16"/>
                      <a:pt x="3795" y="1"/>
                      <a:pt x="3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6951595" y="2965470"/>
                <a:ext cx="48822" cy="48106"/>
              </a:xfrm>
              <a:custGeom>
                <a:avLst/>
                <a:gdLst/>
                <a:ahLst/>
                <a:cxnLst/>
                <a:rect l="l" t="t" r="r" b="b"/>
                <a:pathLst>
                  <a:path w="613" h="604" extrusionOk="0">
                    <a:moveTo>
                      <a:pt x="168" y="1"/>
                    </a:moveTo>
                    <a:lnTo>
                      <a:pt x="1" y="446"/>
                    </a:lnTo>
                    <a:lnTo>
                      <a:pt x="446" y="604"/>
                    </a:lnTo>
                    <a:lnTo>
                      <a:pt x="613" y="159"/>
                    </a:lnTo>
                    <a:lnTo>
                      <a:pt x="1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6947135" y="2961487"/>
                <a:ext cx="57743" cy="57265"/>
              </a:xfrm>
              <a:custGeom>
                <a:avLst/>
                <a:gdLst/>
                <a:ahLst/>
                <a:cxnLst/>
                <a:rect l="l" t="t" r="r" b="b"/>
                <a:pathLst>
                  <a:path w="725" h="719" extrusionOk="0">
                    <a:moveTo>
                      <a:pt x="251" y="134"/>
                    </a:moveTo>
                    <a:lnTo>
                      <a:pt x="595" y="255"/>
                    </a:lnTo>
                    <a:lnTo>
                      <a:pt x="465" y="589"/>
                    </a:lnTo>
                    <a:lnTo>
                      <a:pt x="131" y="468"/>
                    </a:lnTo>
                    <a:lnTo>
                      <a:pt x="251" y="134"/>
                    </a:lnTo>
                    <a:close/>
                    <a:moveTo>
                      <a:pt x="216" y="1"/>
                    </a:moveTo>
                    <a:cubicBezTo>
                      <a:pt x="192" y="1"/>
                      <a:pt x="175" y="11"/>
                      <a:pt x="168" y="32"/>
                    </a:cubicBezTo>
                    <a:lnTo>
                      <a:pt x="1" y="478"/>
                    </a:lnTo>
                    <a:cubicBezTo>
                      <a:pt x="1" y="496"/>
                      <a:pt x="1" y="515"/>
                      <a:pt x="10" y="524"/>
                    </a:cubicBezTo>
                    <a:cubicBezTo>
                      <a:pt x="10" y="543"/>
                      <a:pt x="29" y="552"/>
                      <a:pt x="38" y="552"/>
                    </a:cubicBezTo>
                    <a:lnTo>
                      <a:pt x="483" y="719"/>
                    </a:lnTo>
                    <a:lnTo>
                      <a:pt x="502" y="719"/>
                    </a:lnTo>
                    <a:cubicBezTo>
                      <a:pt x="530" y="719"/>
                      <a:pt x="548" y="700"/>
                      <a:pt x="558" y="682"/>
                    </a:cubicBezTo>
                    <a:lnTo>
                      <a:pt x="715" y="236"/>
                    </a:lnTo>
                    <a:cubicBezTo>
                      <a:pt x="724" y="209"/>
                      <a:pt x="715" y="171"/>
                      <a:pt x="678" y="162"/>
                    </a:cubicBezTo>
                    <a:lnTo>
                      <a:pt x="242" y="4"/>
                    </a:lnTo>
                    <a:cubicBezTo>
                      <a:pt x="233" y="2"/>
                      <a:pt x="224"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264836" y="2488002"/>
                <a:ext cx="591922" cy="551701"/>
              </a:xfrm>
              <a:custGeom>
                <a:avLst/>
                <a:gdLst/>
                <a:ahLst/>
                <a:cxnLst/>
                <a:rect l="l" t="t" r="r" b="b"/>
                <a:pathLst>
                  <a:path w="7432" h="6927" extrusionOk="0">
                    <a:moveTo>
                      <a:pt x="3715" y="0"/>
                    </a:moveTo>
                    <a:cubicBezTo>
                      <a:pt x="2032" y="0"/>
                      <a:pt x="558" y="1228"/>
                      <a:pt x="288" y="2944"/>
                    </a:cubicBezTo>
                    <a:cubicBezTo>
                      <a:pt x="1" y="4827"/>
                      <a:pt x="1300" y="6599"/>
                      <a:pt x="3192" y="6886"/>
                    </a:cubicBezTo>
                    <a:cubicBezTo>
                      <a:pt x="3369" y="6913"/>
                      <a:pt x="3545" y="6927"/>
                      <a:pt x="3718" y="6927"/>
                    </a:cubicBezTo>
                    <a:cubicBezTo>
                      <a:pt x="5395" y="6927"/>
                      <a:pt x="6874" y="5707"/>
                      <a:pt x="7135" y="3992"/>
                    </a:cubicBezTo>
                    <a:cubicBezTo>
                      <a:pt x="7432" y="2100"/>
                      <a:pt x="6133" y="328"/>
                      <a:pt x="4240" y="40"/>
                    </a:cubicBezTo>
                    <a:cubicBezTo>
                      <a:pt x="4064" y="13"/>
                      <a:pt x="3888" y="0"/>
                      <a:pt x="3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7259659" y="2483223"/>
                <a:ext cx="589692" cy="561418"/>
              </a:xfrm>
              <a:custGeom>
                <a:avLst/>
                <a:gdLst/>
                <a:ahLst/>
                <a:cxnLst/>
                <a:rect l="l" t="t" r="r" b="b"/>
                <a:pathLst>
                  <a:path w="7404" h="7049" extrusionOk="0">
                    <a:moveTo>
                      <a:pt x="3777" y="119"/>
                    </a:moveTo>
                    <a:cubicBezTo>
                      <a:pt x="3944" y="119"/>
                      <a:pt x="4120" y="128"/>
                      <a:pt x="4296" y="156"/>
                    </a:cubicBezTo>
                    <a:cubicBezTo>
                      <a:pt x="5196" y="295"/>
                      <a:pt x="5984" y="777"/>
                      <a:pt x="6522" y="1510"/>
                    </a:cubicBezTo>
                    <a:cubicBezTo>
                      <a:pt x="7061" y="2243"/>
                      <a:pt x="7283" y="3143"/>
                      <a:pt x="7144" y="4043"/>
                    </a:cubicBezTo>
                    <a:cubicBezTo>
                      <a:pt x="7005" y="4943"/>
                      <a:pt x="6532" y="5731"/>
                      <a:pt x="5799" y="6269"/>
                    </a:cubicBezTo>
                    <a:cubicBezTo>
                      <a:pt x="5209" y="6702"/>
                      <a:pt x="4510" y="6931"/>
                      <a:pt x="3791" y="6931"/>
                    </a:cubicBezTo>
                    <a:cubicBezTo>
                      <a:pt x="3617" y="6931"/>
                      <a:pt x="3442" y="6918"/>
                      <a:pt x="3266" y="6891"/>
                    </a:cubicBezTo>
                    <a:cubicBezTo>
                      <a:pt x="1411" y="6603"/>
                      <a:pt x="131" y="4868"/>
                      <a:pt x="418" y="3013"/>
                    </a:cubicBezTo>
                    <a:cubicBezTo>
                      <a:pt x="558" y="2113"/>
                      <a:pt x="1031" y="1315"/>
                      <a:pt x="1764" y="777"/>
                    </a:cubicBezTo>
                    <a:cubicBezTo>
                      <a:pt x="2357" y="351"/>
                      <a:pt x="3053" y="119"/>
                      <a:pt x="3777" y="119"/>
                    </a:cubicBezTo>
                    <a:close/>
                    <a:moveTo>
                      <a:pt x="3765" y="1"/>
                    </a:moveTo>
                    <a:cubicBezTo>
                      <a:pt x="3026" y="1"/>
                      <a:pt x="2309" y="238"/>
                      <a:pt x="1699" y="685"/>
                    </a:cubicBezTo>
                    <a:cubicBezTo>
                      <a:pt x="938" y="1241"/>
                      <a:pt x="446" y="2058"/>
                      <a:pt x="298" y="2995"/>
                    </a:cubicBezTo>
                    <a:cubicBezTo>
                      <a:pt x="1" y="4915"/>
                      <a:pt x="1328" y="6714"/>
                      <a:pt x="3248" y="7002"/>
                    </a:cubicBezTo>
                    <a:cubicBezTo>
                      <a:pt x="3424" y="7030"/>
                      <a:pt x="3610" y="7048"/>
                      <a:pt x="3786" y="7048"/>
                    </a:cubicBezTo>
                    <a:cubicBezTo>
                      <a:pt x="4528" y="7048"/>
                      <a:pt x="5252" y="6807"/>
                      <a:pt x="5864" y="6362"/>
                    </a:cubicBezTo>
                    <a:cubicBezTo>
                      <a:pt x="6625" y="5805"/>
                      <a:pt x="7116" y="4989"/>
                      <a:pt x="7265" y="4061"/>
                    </a:cubicBezTo>
                    <a:cubicBezTo>
                      <a:pt x="7404" y="3134"/>
                      <a:pt x="7172" y="2197"/>
                      <a:pt x="6615" y="1445"/>
                    </a:cubicBezTo>
                    <a:cubicBezTo>
                      <a:pt x="6059" y="685"/>
                      <a:pt x="5242" y="184"/>
                      <a:pt x="4315" y="45"/>
                    </a:cubicBezTo>
                    <a:cubicBezTo>
                      <a:pt x="4131" y="15"/>
                      <a:pt x="3947"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7219757" y="2465303"/>
                <a:ext cx="627364" cy="552019"/>
              </a:xfrm>
              <a:custGeom>
                <a:avLst/>
                <a:gdLst/>
                <a:ahLst/>
                <a:cxnLst/>
                <a:rect l="l" t="t" r="r" b="b"/>
                <a:pathLst>
                  <a:path w="7877" h="6931" extrusionOk="0">
                    <a:moveTo>
                      <a:pt x="3933" y="0"/>
                    </a:moveTo>
                    <a:cubicBezTo>
                      <a:pt x="3250" y="0"/>
                      <a:pt x="2560" y="202"/>
                      <a:pt x="1958" y="622"/>
                    </a:cubicBezTo>
                    <a:cubicBezTo>
                      <a:pt x="391" y="1717"/>
                      <a:pt x="1" y="3878"/>
                      <a:pt x="1096" y="5446"/>
                    </a:cubicBezTo>
                    <a:cubicBezTo>
                      <a:pt x="1770" y="6412"/>
                      <a:pt x="2849" y="6930"/>
                      <a:pt x="3945" y="6930"/>
                    </a:cubicBezTo>
                    <a:cubicBezTo>
                      <a:pt x="4628" y="6930"/>
                      <a:pt x="5318" y="6729"/>
                      <a:pt x="5920" y="6309"/>
                    </a:cubicBezTo>
                    <a:cubicBezTo>
                      <a:pt x="7487" y="5214"/>
                      <a:pt x="7877" y="3053"/>
                      <a:pt x="6782" y="1485"/>
                    </a:cubicBezTo>
                    <a:cubicBezTo>
                      <a:pt x="6108" y="519"/>
                      <a:pt x="5029" y="0"/>
                      <a:pt x="3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232341" y="2460525"/>
                <a:ext cx="601479" cy="561179"/>
              </a:xfrm>
              <a:custGeom>
                <a:avLst/>
                <a:gdLst/>
                <a:ahLst/>
                <a:cxnLst/>
                <a:rect l="l" t="t" r="r" b="b"/>
                <a:pathLst>
                  <a:path w="7552" h="7046" extrusionOk="0">
                    <a:moveTo>
                      <a:pt x="3765" y="122"/>
                    </a:moveTo>
                    <a:cubicBezTo>
                      <a:pt x="3937" y="122"/>
                      <a:pt x="4111" y="135"/>
                      <a:pt x="4287" y="163"/>
                    </a:cubicBezTo>
                    <a:cubicBezTo>
                      <a:pt x="6142" y="441"/>
                      <a:pt x="7422" y="2185"/>
                      <a:pt x="7144" y="4040"/>
                    </a:cubicBezTo>
                    <a:cubicBezTo>
                      <a:pt x="6883" y="5720"/>
                      <a:pt x="5429" y="6929"/>
                      <a:pt x="3779" y="6929"/>
                    </a:cubicBezTo>
                    <a:cubicBezTo>
                      <a:pt x="3607" y="6929"/>
                      <a:pt x="3432" y="6915"/>
                      <a:pt x="3257" y="6888"/>
                    </a:cubicBezTo>
                    <a:cubicBezTo>
                      <a:pt x="1401" y="6601"/>
                      <a:pt x="121" y="4866"/>
                      <a:pt x="409" y="3011"/>
                    </a:cubicBezTo>
                    <a:cubicBezTo>
                      <a:pt x="669" y="1331"/>
                      <a:pt x="2116" y="122"/>
                      <a:pt x="3765" y="122"/>
                    </a:cubicBezTo>
                    <a:close/>
                    <a:moveTo>
                      <a:pt x="3769" y="0"/>
                    </a:moveTo>
                    <a:cubicBezTo>
                      <a:pt x="2067" y="0"/>
                      <a:pt x="558" y="1253"/>
                      <a:pt x="298" y="2992"/>
                    </a:cubicBezTo>
                    <a:cubicBezTo>
                      <a:pt x="1" y="4912"/>
                      <a:pt x="1318" y="6712"/>
                      <a:pt x="3238" y="6999"/>
                    </a:cubicBezTo>
                    <a:cubicBezTo>
                      <a:pt x="3415" y="7027"/>
                      <a:pt x="3600" y="7046"/>
                      <a:pt x="3776" y="7046"/>
                    </a:cubicBezTo>
                    <a:cubicBezTo>
                      <a:pt x="5483" y="7046"/>
                      <a:pt x="6986" y="5794"/>
                      <a:pt x="7255" y="4059"/>
                    </a:cubicBezTo>
                    <a:cubicBezTo>
                      <a:pt x="7552" y="2139"/>
                      <a:pt x="6225" y="339"/>
                      <a:pt x="4305" y="42"/>
                    </a:cubicBezTo>
                    <a:cubicBezTo>
                      <a:pt x="4125" y="14"/>
                      <a:pt x="3946"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615828" y="2510541"/>
                <a:ext cx="134520" cy="135158"/>
              </a:xfrm>
              <a:custGeom>
                <a:avLst/>
                <a:gdLst/>
                <a:ahLst/>
                <a:cxnLst/>
                <a:rect l="l" t="t" r="r" b="b"/>
                <a:pathLst>
                  <a:path w="1689" h="1697" extrusionOk="0">
                    <a:moveTo>
                      <a:pt x="102" y="1"/>
                    </a:moveTo>
                    <a:cubicBezTo>
                      <a:pt x="67" y="1"/>
                      <a:pt x="33" y="20"/>
                      <a:pt x="19" y="54"/>
                    </a:cubicBezTo>
                    <a:cubicBezTo>
                      <a:pt x="0" y="91"/>
                      <a:pt x="19" y="147"/>
                      <a:pt x="65" y="165"/>
                    </a:cubicBezTo>
                    <a:cubicBezTo>
                      <a:pt x="705" y="462"/>
                      <a:pt x="1216" y="991"/>
                      <a:pt x="1512" y="1640"/>
                    </a:cubicBezTo>
                    <a:cubicBezTo>
                      <a:pt x="1522" y="1678"/>
                      <a:pt x="1559" y="1696"/>
                      <a:pt x="1587" y="1696"/>
                    </a:cubicBezTo>
                    <a:cubicBezTo>
                      <a:pt x="1596" y="1696"/>
                      <a:pt x="1614" y="1696"/>
                      <a:pt x="1624" y="1687"/>
                    </a:cubicBezTo>
                    <a:cubicBezTo>
                      <a:pt x="1670" y="1668"/>
                      <a:pt x="1689" y="1622"/>
                      <a:pt x="1670" y="1575"/>
                    </a:cubicBezTo>
                    <a:cubicBezTo>
                      <a:pt x="1364" y="880"/>
                      <a:pt x="817" y="323"/>
                      <a:pt x="139" y="8"/>
                    </a:cubicBezTo>
                    <a:cubicBezTo>
                      <a:pt x="127" y="3"/>
                      <a:pt x="115"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a:off x="7397842" y="2601973"/>
                <a:ext cx="261634" cy="300102"/>
              </a:xfrm>
              <a:custGeom>
                <a:avLst/>
                <a:gdLst/>
                <a:ahLst/>
                <a:cxnLst/>
                <a:rect l="l" t="t" r="r" b="b"/>
                <a:pathLst>
                  <a:path w="3285" h="3768" extrusionOk="0">
                    <a:moveTo>
                      <a:pt x="158" y="1"/>
                    </a:moveTo>
                    <a:cubicBezTo>
                      <a:pt x="75" y="1"/>
                      <a:pt x="1" y="75"/>
                      <a:pt x="1" y="168"/>
                    </a:cubicBezTo>
                    <a:lnTo>
                      <a:pt x="1" y="3600"/>
                    </a:lnTo>
                    <a:cubicBezTo>
                      <a:pt x="1" y="3693"/>
                      <a:pt x="75" y="3767"/>
                      <a:pt x="158" y="3767"/>
                    </a:cubicBezTo>
                    <a:lnTo>
                      <a:pt x="3127" y="3767"/>
                    </a:lnTo>
                    <a:cubicBezTo>
                      <a:pt x="3220" y="3767"/>
                      <a:pt x="3285" y="3693"/>
                      <a:pt x="3285" y="3600"/>
                    </a:cubicBezTo>
                    <a:lnTo>
                      <a:pt x="3285" y="168"/>
                    </a:lnTo>
                    <a:cubicBezTo>
                      <a:pt x="3285" y="75"/>
                      <a:pt x="3220" y="1"/>
                      <a:pt x="3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a:off x="7393461" y="2597592"/>
                <a:ext cx="271191" cy="308863"/>
              </a:xfrm>
              <a:custGeom>
                <a:avLst/>
                <a:gdLst/>
                <a:ahLst/>
                <a:cxnLst/>
                <a:rect l="l" t="t" r="r" b="b"/>
                <a:pathLst>
                  <a:path w="3405" h="3878" extrusionOk="0">
                    <a:moveTo>
                      <a:pt x="3182" y="111"/>
                    </a:moveTo>
                    <a:cubicBezTo>
                      <a:pt x="3238" y="111"/>
                      <a:pt x="3284" y="158"/>
                      <a:pt x="3284" y="223"/>
                    </a:cubicBezTo>
                    <a:lnTo>
                      <a:pt x="3284" y="3655"/>
                    </a:lnTo>
                    <a:cubicBezTo>
                      <a:pt x="3284" y="3720"/>
                      <a:pt x="3238" y="3766"/>
                      <a:pt x="3182" y="3766"/>
                    </a:cubicBezTo>
                    <a:lnTo>
                      <a:pt x="213" y="3766"/>
                    </a:lnTo>
                    <a:cubicBezTo>
                      <a:pt x="158" y="3766"/>
                      <a:pt x="111" y="3720"/>
                      <a:pt x="111" y="3655"/>
                    </a:cubicBezTo>
                    <a:lnTo>
                      <a:pt x="111" y="223"/>
                    </a:lnTo>
                    <a:cubicBezTo>
                      <a:pt x="111" y="158"/>
                      <a:pt x="158" y="111"/>
                      <a:pt x="213" y="111"/>
                    </a:cubicBezTo>
                    <a:close/>
                    <a:moveTo>
                      <a:pt x="213" y="0"/>
                    </a:moveTo>
                    <a:cubicBezTo>
                      <a:pt x="93" y="0"/>
                      <a:pt x="0" y="93"/>
                      <a:pt x="0" y="223"/>
                    </a:cubicBezTo>
                    <a:lnTo>
                      <a:pt x="0" y="3655"/>
                    </a:lnTo>
                    <a:cubicBezTo>
                      <a:pt x="0" y="3776"/>
                      <a:pt x="93" y="3878"/>
                      <a:pt x="213" y="3878"/>
                    </a:cubicBezTo>
                    <a:lnTo>
                      <a:pt x="3182" y="3878"/>
                    </a:lnTo>
                    <a:cubicBezTo>
                      <a:pt x="3303" y="3878"/>
                      <a:pt x="3405" y="3776"/>
                      <a:pt x="3405" y="3655"/>
                    </a:cubicBezTo>
                    <a:lnTo>
                      <a:pt x="3405" y="223"/>
                    </a:lnTo>
                    <a:cubicBezTo>
                      <a:pt x="3405" y="93"/>
                      <a:pt x="3303"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7448814" y="2585725"/>
                <a:ext cx="159688" cy="31858"/>
              </a:xfrm>
              <a:custGeom>
                <a:avLst/>
                <a:gdLst/>
                <a:ahLst/>
                <a:cxnLst/>
                <a:rect l="l" t="t" r="r" b="b"/>
                <a:pathLst>
                  <a:path w="2005" h="400" extrusionOk="0">
                    <a:moveTo>
                      <a:pt x="400" y="1"/>
                    </a:moveTo>
                    <a:cubicBezTo>
                      <a:pt x="177" y="1"/>
                      <a:pt x="1" y="177"/>
                      <a:pt x="1" y="400"/>
                    </a:cubicBezTo>
                    <a:lnTo>
                      <a:pt x="2005" y="400"/>
                    </a:lnTo>
                    <a:cubicBezTo>
                      <a:pt x="2005" y="177"/>
                      <a:pt x="1828" y="1"/>
                      <a:pt x="1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a:off x="7443637" y="2580549"/>
                <a:ext cx="169325" cy="41495"/>
              </a:xfrm>
              <a:custGeom>
                <a:avLst/>
                <a:gdLst/>
                <a:ahLst/>
                <a:cxnLst/>
                <a:rect l="l" t="t" r="r" b="b"/>
                <a:pathLst>
                  <a:path w="2126" h="521" extrusionOk="0">
                    <a:moveTo>
                      <a:pt x="1671" y="121"/>
                    </a:moveTo>
                    <a:cubicBezTo>
                      <a:pt x="1838" y="121"/>
                      <a:pt x="1977" y="242"/>
                      <a:pt x="2005" y="409"/>
                    </a:cubicBezTo>
                    <a:lnTo>
                      <a:pt x="121" y="409"/>
                    </a:lnTo>
                    <a:cubicBezTo>
                      <a:pt x="149" y="242"/>
                      <a:pt x="288" y="121"/>
                      <a:pt x="465" y="121"/>
                    </a:cubicBezTo>
                    <a:close/>
                    <a:moveTo>
                      <a:pt x="465" y="1"/>
                    </a:moveTo>
                    <a:cubicBezTo>
                      <a:pt x="205" y="1"/>
                      <a:pt x="1" y="205"/>
                      <a:pt x="1" y="465"/>
                    </a:cubicBezTo>
                    <a:cubicBezTo>
                      <a:pt x="1" y="520"/>
                      <a:pt x="1" y="520"/>
                      <a:pt x="353" y="520"/>
                    </a:cubicBezTo>
                    <a:lnTo>
                      <a:pt x="1736" y="520"/>
                    </a:lnTo>
                    <a:cubicBezTo>
                      <a:pt x="2125" y="520"/>
                      <a:pt x="2125" y="520"/>
                      <a:pt x="2125" y="465"/>
                    </a:cubicBezTo>
                    <a:cubicBezTo>
                      <a:pt x="2125" y="205"/>
                      <a:pt x="1921" y="1"/>
                      <a:pt x="1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7500583" y="2556894"/>
                <a:ext cx="55433" cy="55513"/>
              </a:xfrm>
              <a:custGeom>
                <a:avLst/>
                <a:gdLst/>
                <a:ahLst/>
                <a:cxnLst/>
                <a:rect l="l" t="t" r="r" b="b"/>
                <a:pathLst>
                  <a:path w="696" h="697" extrusionOk="0">
                    <a:moveTo>
                      <a:pt x="353" y="1"/>
                    </a:moveTo>
                    <a:cubicBezTo>
                      <a:pt x="158" y="1"/>
                      <a:pt x="0" y="159"/>
                      <a:pt x="0" y="353"/>
                    </a:cubicBezTo>
                    <a:cubicBezTo>
                      <a:pt x="0" y="548"/>
                      <a:pt x="158" y="697"/>
                      <a:pt x="353" y="697"/>
                    </a:cubicBezTo>
                    <a:cubicBezTo>
                      <a:pt x="538" y="697"/>
                      <a:pt x="696" y="548"/>
                      <a:pt x="696" y="353"/>
                    </a:cubicBezTo>
                    <a:cubicBezTo>
                      <a:pt x="696" y="159"/>
                      <a:pt x="538"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7496123" y="2552514"/>
                <a:ext cx="65070" cy="65070"/>
              </a:xfrm>
              <a:custGeom>
                <a:avLst/>
                <a:gdLst/>
                <a:ahLst/>
                <a:cxnLst/>
                <a:rect l="l" t="t" r="r" b="b"/>
                <a:pathLst>
                  <a:path w="817" h="817" extrusionOk="0">
                    <a:moveTo>
                      <a:pt x="409" y="121"/>
                    </a:moveTo>
                    <a:cubicBezTo>
                      <a:pt x="566" y="121"/>
                      <a:pt x="696" y="251"/>
                      <a:pt x="696" y="408"/>
                    </a:cubicBezTo>
                    <a:cubicBezTo>
                      <a:pt x="696" y="566"/>
                      <a:pt x="566" y="696"/>
                      <a:pt x="409" y="696"/>
                    </a:cubicBezTo>
                    <a:cubicBezTo>
                      <a:pt x="251" y="696"/>
                      <a:pt x="121" y="566"/>
                      <a:pt x="121" y="408"/>
                    </a:cubicBezTo>
                    <a:cubicBezTo>
                      <a:pt x="121" y="251"/>
                      <a:pt x="251" y="121"/>
                      <a:pt x="409" y="121"/>
                    </a:cubicBezTo>
                    <a:close/>
                    <a:moveTo>
                      <a:pt x="409" y="0"/>
                    </a:moveTo>
                    <a:cubicBezTo>
                      <a:pt x="186" y="0"/>
                      <a:pt x="0" y="186"/>
                      <a:pt x="0" y="408"/>
                    </a:cubicBezTo>
                    <a:cubicBezTo>
                      <a:pt x="0" y="631"/>
                      <a:pt x="186" y="817"/>
                      <a:pt x="409" y="817"/>
                    </a:cubicBezTo>
                    <a:cubicBezTo>
                      <a:pt x="631" y="817"/>
                      <a:pt x="817" y="631"/>
                      <a:pt x="817" y="408"/>
                    </a:cubicBezTo>
                    <a:cubicBezTo>
                      <a:pt x="817" y="186"/>
                      <a:pt x="631"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7516830" y="2570195"/>
                <a:ext cx="22938" cy="22301"/>
              </a:xfrm>
              <a:custGeom>
                <a:avLst/>
                <a:gdLst/>
                <a:ahLst/>
                <a:cxnLst/>
                <a:rect l="l" t="t" r="r" b="b"/>
                <a:pathLst>
                  <a:path w="288" h="280" extrusionOk="0">
                    <a:moveTo>
                      <a:pt x="149" y="1"/>
                    </a:moveTo>
                    <a:cubicBezTo>
                      <a:pt x="65" y="1"/>
                      <a:pt x="0" y="56"/>
                      <a:pt x="0" y="140"/>
                    </a:cubicBezTo>
                    <a:cubicBezTo>
                      <a:pt x="0" y="214"/>
                      <a:pt x="65" y="279"/>
                      <a:pt x="149" y="279"/>
                    </a:cubicBezTo>
                    <a:cubicBezTo>
                      <a:pt x="223" y="279"/>
                      <a:pt x="288" y="214"/>
                      <a:pt x="288" y="140"/>
                    </a:cubicBezTo>
                    <a:cubicBezTo>
                      <a:pt x="288" y="66"/>
                      <a:pt x="223"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7512370" y="2565018"/>
                <a:ext cx="31858" cy="31858"/>
              </a:xfrm>
              <a:custGeom>
                <a:avLst/>
                <a:gdLst/>
                <a:ahLst/>
                <a:cxnLst/>
                <a:rect l="l" t="t" r="r" b="b"/>
                <a:pathLst>
                  <a:path w="400" h="400" extrusionOk="0">
                    <a:moveTo>
                      <a:pt x="205" y="121"/>
                    </a:moveTo>
                    <a:cubicBezTo>
                      <a:pt x="251" y="121"/>
                      <a:pt x="288" y="159"/>
                      <a:pt x="288" y="205"/>
                    </a:cubicBezTo>
                    <a:cubicBezTo>
                      <a:pt x="288" y="251"/>
                      <a:pt x="251" y="288"/>
                      <a:pt x="205" y="288"/>
                    </a:cubicBezTo>
                    <a:cubicBezTo>
                      <a:pt x="158" y="288"/>
                      <a:pt x="121" y="251"/>
                      <a:pt x="121" y="205"/>
                    </a:cubicBezTo>
                    <a:cubicBezTo>
                      <a:pt x="121" y="159"/>
                      <a:pt x="158" y="121"/>
                      <a:pt x="205" y="121"/>
                    </a:cubicBezTo>
                    <a:close/>
                    <a:moveTo>
                      <a:pt x="205" y="1"/>
                    </a:moveTo>
                    <a:cubicBezTo>
                      <a:pt x="93" y="1"/>
                      <a:pt x="1" y="94"/>
                      <a:pt x="1" y="205"/>
                    </a:cubicBezTo>
                    <a:cubicBezTo>
                      <a:pt x="1" y="316"/>
                      <a:pt x="93" y="400"/>
                      <a:pt x="205" y="400"/>
                    </a:cubicBezTo>
                    <a:cubicBezTo>
                      <a:pt x="316" y="400"/>
                      <a:pt x="399" y="316"/>
                      <a:pt x="399" y="205"/>
                    </a:cubicBezTo>
                    <a:cubicBezTo>
                      <a:pt x="399" y="94"/>
                      <a:pt x="316"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7442204" y="2676600"/>
                <a:ext cx="178086" cy="9717"/>
              </a:xfrm>
              <a:custGeom>
                <a:avLst/>
                <a:gdLst/>
                <a:ahLst/>
                <a:cxnLst/>
                <a:rect l="l" t="t" r="r" b="b"/>
                <a:pathLst>
                  <a:path w="2236" h="122" extrusionOk="0">
                    <a:moveTo>
                      <a:pt x="56" y="1"/>
                    </a:moveTo>
                    <a:cubicBezTo>
                      <a:pt x="19" y="1"/>
                      <a:pt x="0" y="29"/>
                      <a:pt x="0" y="56"/>
                    </a:cubicBezTo>
                    <a:cubicBezTo>
                      <a:pt x="0" y="93"/>
                      <a:pt x="19" y="121"/>
                      <a:pt x="56" y="121"/>
                    </a:cubicBezTo>
                    <a:lnTo>
                      <a:pt x="2180" y="121"/>
                    </a:lnTo>
                    <a:cubicBezTo>
                      <a:pt x="2208" y="121"/>
                      <a:pt x="2236" y="93"/>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7496840" y="2655175"/>
                <a:ext cx="68096" cy="9717"/>
              </a:xfrm>
              <a:custGeom>
                <a:avLst/>
                <a:gdLst/>
                <a:ahLst/>
                <a:cxnLst/>
                <a:rect l="l" t="t" r="r" b="b"/>
                <a:pathLst>
                  <a:path w="855" h="122" extrusionOk="0">
                    <a:moveTo>
                      <a:pt x="66" y="1"/>
                    </a:moveTo>
                    <a:cubicBezTo>
                      <a:pt x="29" y="1"/>
                      <a:pt x="1" y="28"/>
                      <a:pt x="1" y="56"/>
                    </a:cubicBezTo>
                    <a:cubicBezTo>
                      <a:pt x="1" y="93"/>
                      <a:pt x="29" y="121"/>
                      <a:pt x="66" y="121"/>
                    </a:cubicBezTo>
                    <a:lnTo>
                      <a:pt x="799" y="121"/>
                    </a:lnTo>
                    <a:cubicBezTo>
                      <a:pt x="826" y="121"/>
                      <a:pt x="854" y="93"/>
                      <a:pt x="854" y="56"/>
                    </a:cubicBezTo>
                    <a:cubicBezTo>
                      <a:pt x="854" y="28"/>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7496840" y="2727572"/>
                <a:ext cx="68096" cy="9000"/>
              </a:xfrm>
              <a:custGeom>
                <a:avLst/>
                <a:gdLst/>
                <a:ahLst/>
                <a:cxnLst/>
                <a:rect l="l" t="t" r="r" b="b"/>
                <a:pathLst>
                  <a:path w="855" h="113" extrusionOk="0">
                    <a:moveTo>
                      <a:pt x="66" y="1"/>
                    </a:moveTo>
                    <a:cubicBezTo>
                      <a:pt x="29" y="1"/>
                      <a:pt x="1" y="29"/>
                      <a:pt x="1" y="56"/>
                    </a:cubicBezTo>
                    <a:cubicBezTo>
                      <a:pt x="1" y="94"/>
                      <a:pt x="29" y="112"/>
                      <a:pt x="66" y="112"/>
                    </a:cubicBezTo>
                    <a:lnTo>
                      <a:pt x="799" y="112"/>
                    </a:lnTo>
                    <a:cubicBezTo>
                      <a:pt x="826" y="112"/>
                      <a:pt x="854" y="94"/>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7496840" y="2802199"/>
                <a:ext cx="68096" cy="9000"/>
              </a:xfrm>
              <a:custGeom>
                <a:avLst/>
                <a:gdLst/>
                <a:ahLst/>
                <a:cxnLst/>
                <a:rect l="l" t="t" r="r" b="b"/>
                <a:pathLst>
                  <a:path w="855" h="113" extrusionOk="0">
                    <a:moveTo>
                      <a:pt x="66" y="1"/>
                    </a:moveTo>
                    <a:cubicBezTo>
                      <a:pt x="29" y="1"/>
                      <a:pt x="1" y="29"/>
                      <a:pt x="1" y="56"/>
                    </a:cubicBezTo>
                    <a:cubicBezTo>
                      <a:pt x="1" y="93"/>
                      <a:pt x="29" y="112"/>
                      <a:pt x="66" y="112"/>
                    </a:cubicBezTo>
                    <a:lnTo>
                      <a:pt x="799" y="112"/>
                    </a:lnTo>
                    <a:cubicBezTo>
                      <a:pt x="826" y="112"/>
                      <a:pt x="854" y="93"/>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7442204" y="2698741"/>
                <a:ext cx="178086" cy="9000"/>
              </a:xfrm>
              <a:custGeom>
                <a:avLst/>
                <a:gdLst/>
                <a:ahLst/>
                <a:cxnLst/>
                <a:rect l="l" t="t" r="r" b="b"/>
                <a:pathLst>
                  <a:path w="2236" h="113" extrusionOk="0">
                    <a:moveTo>
                      <a:pt x="56" y="1"/>
                    </a:moveTo>
                    <a:cubicBezTo>
                      <a:pt x="19" y="1"/>
                      <a:pt x="0" y="29"/>
                      <a:pt x="0" y="57"/>
                    </a:cubicBezTo>
                    <a:cubicBezTo>
                      <a:pt x="0" y="94"/>
                      <a:pt x="19" y="112"/>
                      <a:pt x="56" y="112"/>
                    </a:cubicBezTo>
                    <a:lnTo>
                      <a:pt x="2180" y="112"/>
                    </a:lnTo>
                    <a:cubicBezTo>
                      <a:pt x="2208" y="112"/>
                      <a:pt x="2236" y="94"/>
                      <a:pt x="2236" y="57"/>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442204" y="2753456"/>
                <a:ext cx="178086" cy="8920"/>
              </a:xfrm>
              <a:custGeom>
                <a:avLst/>
                <a:gdLst/>
                <a:ahLst/>
                <a:cxnLst/>
                <a:rect l="l" t="t" r="r" b="b"/>
                <a:pathLst>
                  <a:path w="2236" h="112" extrusionOk="0">
                    <a:moveTo>
                      <a:pt x="56" y="0"/>
                    </a:moveTo>
                    <a:cubicBezTo>
                      <a:pt x="19" y="0"/>
                      <a:pt x="0" y="28"/>
                      <a:pt x="0" y="56"/>
                    </a:cubicBezTo>
                    <a:cubicBezTo>
                      <a:pt x="0" y="93"/>
                      <a:pt x="19" y="112"/>
                      <a:pt x="56" y="112"/>
                    </a:cubicBezTo>
                    <a:lnTo>
                      <a:pt x="2180" y="112"/>
                    </a:lnTo>
                    <a:cubicBezTo>
                      <a:pt x="2208" y="112"/>
                      <a:pt x="2236" y="93"/>
                      <a:pt x="2236" y="56"/>
                    </a:cubicBezTo>
                    <a:cubicBezTo>
                      <a:pt x="2236" y="28"/>
                      <a:pt x="2208" y="0"/>
                      <a:pt x="2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7442204" y="2775598"/>
                <a:ext cx="178086" cy="9000"/>
              </a:xfrm>
              <a:custGeom>
                <a:avLst/>
                <a:gdLst/>
                <a:ahLst/>
                <a:cxnLst/>
                <a:rect l="l" t="t" r="r" b="b"/>
                <a:pathLst>
                  <a:path w="2236" h="113" extrusionOk="0">
                    <a:moveTo>
                      <a:pt x="56" y="1"/>
                    </a:moveTo>
                    <a:cubicBezTo>
                      <a:pt x="19" y="1"/>
                      <a:pt x="0" y="29"/>
                      <a:pt x="0" y="56"/>
                    </a:cubicBezTo>
                    <a:cubicBezTo>
                      <a:pt x="0" y="94"/>
                      <a:pt x="19" y="112"/>
                      <a:pt x="56" y="112"/>
                    </a:cubicBezTo>
                    <a:lnTo>
                      <a:pt x="2180" y="112"/>
                    </a:lnTo>
                    <a:cubicBezTo>
                      <a:pt x="2208" y="112"/>
                      <a:pt x="2236" y="94"/>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a:off x="7442204" y="2828800"/>
                <a:ext cx="178086" cy="9717"/>
              </a:xfrm>
              <a:custGeom>
                <a:avLst/>
                <a:gdLst/>
                <a:ahLst/>
                <a:cxnLst/>
                <a:rect l="l" t="t" r="r" b="b"/>
                <a:pathLst>
                  <a:path w="2236" h="122" extrusionOk="0">
                    <a:moveTo>
                      <a:pt x="56" y="1"/>
                    </a:moveTo>
                    <a:cubicBezTo>
                      <a:pt x="19" y="1"/>
                      <a:pt x="0" y="28"/>
                      <a:pt x="0" y="56"/>
                    </a:cubicBezTo>
                    <a:cubicBezTo>
                      <a:pt x="0" y="93"/>
                      <a:pt x="19" y="121"/>
                      <a:pt x="56" y="121"/>
                    </a:cubicBezTo>
                    <a:lnTo>
                      <a:pt x="2180" y="121"/>
                    </a:lnTo>
                    <a:cubicBezTo>
                      <a:pt x="2208" y="121"/>
                      <a:pt x="2236" y="93"/>
                      <a:pt x="2236" y="56"/>
                    </a:cubicBezTo>
                    <a:cubicBezTo>
                      <a:pt x="2236" y="28"/>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19"/>
            <p:cNvGrpSpPr/>
            <p:nvPr/>
          </p:nvGrpSpPr>
          <p:grpSpPr>
            <a:xfrm>
              <a:off x="3657353" y="1571295"/>
              <a:ext cx="1466651" cy="1625718"/>
              <a:chOff x="6964178" y="2817557"/>
              <a:chExt cx="1466651" cy="1625718"/>
            </a:xfrm>
          </p:grpSpPr>
          <p:sp>
            <p:nvSpPr>
              <p:cNvPr id="402" name="Google Shape;402;p19"/>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9"/>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8344335" y="3571324"/>
                <a:ext cx="36238" cy="35522"/>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a:off x="8251948" y="3571324"/>
                <a:ext cx="36318" cy="35522"/>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a:off x="8376830" y="3208544"/>
                <a:ext cx="53999" cy="54796"/>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9"/>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9"/>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9"/>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a:off x="7003284" y="3902326"/>
                <a:ext cx="295642" cy="127193"/>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6998107" y="3897627"/>
                <a:ext cx="305996" cy="136273"/>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a:off x="6969355" y="3873495"/>
                <a:ext cx="48106" cy="48106"/>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9"/>
              <p:cNvSpPr/>
              <p:nvPr/>
            </p:nvSpPr>
            <p:spPr>
              <a:xfrm>
                <a:off x="7282596" y="3887114"/>
                <a:ext cx="591125" cy="551940"/>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a:off x="7277420" y="3882176"/>
                <a:ext cx="589692" cy="561099"/>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7236801" y="3869592"/>
                <a:ext cx="627364" cy="551781"/>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a:off x="7250102" y="3865769"/>
                <a:ext cx="588895" cy="561258"/>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a:off x="7643863" y="3925423"/>
                <a:ext cx="134600" cy="135078"/>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a:off x="7895061" y="4209673"/>
                <a:ext cx="304483"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7890681" y="4205293"/>
                <a:ext cx="314040" cy="48106"/>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a:off x="7895061" y="4136560"/>
                <a:ext cx="175219" cy="25885"/>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7890681" y="4132100"/>
                <a:ext cx="184060"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7895061" y="4064163"/>
                <a:ext cx="175219"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7890681" y="4059703"/>
                <a:ext cx="184060"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7475415" y="3969546"/>
                <a:ext cx="156025" cy="115326"/>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a:off x="7471035" y="3964369"/>
                <a:ext cx="164786" cy="125680"/>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a:off x="7437744" y="4085587"/>
                <a:ext cx="231369" cy="192900"/>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a:off x="7433283" y="4080411"/>
                <a:ext cx="240209" cy="202537"/>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a:off x="7532361" y="4141737"/>
                <a:ext cx="42132" cy="80601"/>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7527901" y="4137277"/>
                <a:ext cx="51769" cy="89521"/>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19"/>
            <p:cNvGrpSpPr/>
            <p:nvPr/>
          </p:nvGrpSpPr>
          <p:grpSpPr>
            <a:xfrm flipH="1">
              <a:off x="3725955" y="3512636"/>
              <a:ext cx="1329443" cy="916475"/>
              <a:chOff x="713230" y="2963286"/>
              <a:chExt cx="1329443" cy="916475"/>
            </a:xfrm>
          </p:grpSpPr>
          <p:sp>
            <p:nvSpPr>
              <p:cNvPr id="472" name="Google Shape;472;p19"/>
              <p:cNvSpPr/>
              <p:nvPr/>
            </p:nvSpPr>
            <p:spPr>
              <a:xfrm>
                <a:off x="803044" y="2963286"/>
                <a:ext cx="9516" cy="59929"/>
              </a:xfrm>
              <a:custGeom>
                <a:avLst/>
                <a:gdLst/>
                <a:ahLst/>
                <a:cxnLst/>
                <a:rect l="l" t="t" r="r" b="b"/>
                <a:pathLst>
                  <a:path w="121" h="762" extrusionOk="0">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803044" y="3093131"/>
                <a:ext cx="9516" cy="59222"/>
              </a:xfrm>
              <a:custGeom>
                <a:avLst/>
                <a:gdLst/>
                <a:ahLst/>
                <a:cxnLst/>
                <a:rect l="l" t="t" r="r" b="b"/>
                <a:pathLst>
                  <a:path w="121" h="753" extrusionOk="0">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a:off x="842367" y="3053021"/>
                <a:ext cx="59929" cy="9595"/>
              </a:xfrm>
              <a:custGeom>
                <a:avLst/>
                <a:gdLst/>
                <a:ahLst/>
                <a:cxnLst/>
                <a:rect l="l" t="t" r="r" b="b"/>
                <a:pathLst>
                  <a:path w="762" h="122" extrusionOk="0">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9"/>
              <p:cNvSpPr/>
              <p:nvPr/>
            </p:nvSpPr>
            <p:spPr>
              <a:xfrm>
                <a:off x="713230" y="3053021"/>
                <a:ext cx="59222" cy="9595"/>
              </a:xfrm>
              <a:custGeom>
                <a:avLst/>
                <a:gdLst/>
                <a:ahLst/>
                <a:cxnLst/>
                <a:rect l="l" t="t" r="r" b="b"/>
                <a:pathLst>
                  <a:path w="753" h="122" extrusionOk="0">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a:off x="743902" y="3085896"/>
                <a:ext cx="35863" cy="35785"/>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a:off x="738790" y="3081098"/>
                <a:ext cx="46087" cy="44986"/>
              </a:xfrm>
              <a:custGeom>
                <a:avLst/>
                <a:gdLst/>
                <a:ahLst/>
                <a:cxnLst/>
                <a:rect l="l" t="t" r="r" b="b"/>
                <a:pathLst>
                  <a:path w="586" h="572" extrusionOk="0">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a:off x="835840" y="2993958"/>
                <a:ext cx="35785" cy="35785"/>
              </a:xfrm>
              <a:custGeom>
                <a:avLst/>
                <a:gdLst/>
                <a:ahLst/>
                <a:cxnLst/>
                <a:rect l="l" t="t" r="r" b="b"/>
                <a:pathLst>
                  <a:path w="455" h="455" extrusionOk="0">
                    <a:moveTo>
                      <a:pt x="0"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a:off x="830728" y="2989396"/>
                <a:ext cx="46009" cy="45458"/>
              </a:xfrm>
              <a:custGeom>
                <a:avLst/>
                <a:gdLst/>
                <a:ahLst/>
                <a:cxnLst/>
                <a:rect l="l" t="t" r="r" b="b"/>
                <a:pathLst>
                  <a:path w="585" h="578" extrusionOk="0">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a:off x="743902" y="2993958"/>
                <a:ext cx="35863" cy="35785"/>
              </a:xfrm>
              <a:custGeom>
                <a:avLst/>
                <a:gdLst/>
                <a:ahLst/>
                <a:cxnLst/>
                <a:rect l="l" t="t" r="r" b="b"/>
                <a:pathLst>
                  <a:path w="456" h="455" extrusionOk="0">
                    <a:moveTo>
                      <a:pt x="1"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a:off x="738790" y="2989396"/>
                <a:ext cx="46087" cy="45458"/>
              </a:xfrm>
              <a:custGeom>
                <a:avLst/>
                <a:gdLst/>
                <a:ahLst/>
                <a:cxnLst/>
                <a:rect l="l" t="t" r="r" b="b"/>
                <a:pathLst>
                  <a:path w="586" h="578" extrusionOk="0">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a:off x="835840" y="3085896"/>
                <a:ext cx="35785" cy="35785"/>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a:off x="830728" y="3081098"/>
                <a:ext cx="46009" cy="44986"/>
              </a:xfrm>
              <a:custGeom>
                <a:avLst/>
                <a:gdLst/>
                <a:ahLst/>
                <a:cxnLst/>
                <a:rect l="l" t="t" r="r" b="b"/>
                <a:pathLst>
                  <a:path w="585" h="572" extrusionOk="0">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9"/>
              <p:cNvSpPr/>
              <p:nvPr/>
            </p:nvSpPr>
            <p:spPr>
              <a:xfrm>
                <a:off x="1099227" y="3149281"/>
                <a:ext cx="70861" cy="71569"/>
              </a:xfrm>
              <a:custGeom>
                <a:avLst/>
                <a:gdLst/>
                <a:ahLst/>
                <a:cxnLst/>
                <a:rect l="l" t="t" r="r" b="b"/>
                <a:pathLst>
                  <a:path w="901" h="910" extrusionOk="0">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9"/>
              <p:cNvSpPr/>
              <p:nvPr/>
            </p:nvSpPr>
            <p:spPr>
              <a:xfrm>
                <a:off x="822706" y="3648376"/>
                <a:ext cx="300669" cy="38773"/>
              </a:xfrm>
              <a:custGeom>
                <a:avLst/>
                <a:gdLst/>
                <a:ahLst/>
                <a:cxnLst/>
                <a:rect l="l" t="t" r="r" b="b"/>
                <a:pathLst>
                  <a:path w="3823" h="493" extrusionOk="0">
                    <a:moveTo>
                      <a:pt x="0" y="0"/>
                    </a:moveTo>
                    <a:lnTo>
                      <a:pt x="0" y="492"/>
                    </a:lnTo>
                    <a:lnTo>
                      <a:pt x="3822" y="492"/>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a:off x="818302" y="3643972"/>
                <a:ext cx="309478" cy="47503"/>
              </a:xfrm>
              <a:custGeom>
                <a:avLst/>
                <a:gdLst/>
                <a:ahLst/>
                <a:cxnLst/>
                <a:rect l="l" t="t" r="r" b="b"/>
                <a:pathLst>
                  <a:path w="3935" h="604" extrusionOk="0">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a:off x="950349" y="357688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a:off x="946024" y="3572482"/>
                <a:ext cx="181754" cy="33661"/>
              </a:xfrm>
              <a:custGeom>
                <a:avLst/>
                <a:gdLst/>
                <a:ahLst/>
                <a:cxnLst/>
                <a:rect l="l" t="t" r="r" b="b"/>
                <a:pathLst>
                  <a:path w="2311" h="428" extrusionOk="0">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a:off x="950349" y="350539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a:off x="946024" y="3500285"/>
                <a:ext cx="181754" cy="34369"/>
              </a:xfrm>
              <a:custGeom>
                <a:avLst/>
                <a:gdLst/>
                <a:ahLst/>
                <a:cxnLst/>
                <a:rect l="l" t="t" r="r" b="b"/>
                <a:pathLst>
                  <a:path w="2311" h="437" extrusionOk="0">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a:off x="1144449" y="3330093"/>
                <a:ext cx="583722" cy="544713"/>
              </a:xfrm>
              <a:custGeom>
                <a:avLst/>
                <a:gdLst/>
                <a:ahLst/>
                <a:cxnLst/>
                <a:rect l="l" t="t" r="r" b="b"/>
                <a:pathLst>
                  <a:path w="7422" h="6926" extrusionOk="0">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a:off x="1151763" y="3325532"/>
                <a:ext cx="569880" cy="554229"/>
              </a:xfrm>
              <a:custGeom>
                <a:avLst/>
                <a:gdLst/>
                <a:ahLst/>
                <a:cxnLst/>
                <a:rect l="l" t="t" r="r" b="b"/>
                <a:pathLst>
                  <a:path w="7246" h="7047" extrusionOk="0">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a:off x="1152471" y="3313892"/>
                <a:ext cx="621708" cy="544949"/>
              </a:xfrm>
              <a:custGeom>
                <a:avLst/>
                <a:gdLst/>
                <a:ahLst/>
                <a:cxnLst/>
                <a:rect l="l" t="t" r="r" b="b"/>
                <a:pathLst>
                  <a:path w="7905" h="6929" extrusionOk="0">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9"/>
              <p:cNvSpPr/>
              <p:nvPr/>
            </p:nvSpPr>
            <p:spPr>
              <a:xfrm>
                <a:off x="1178739" y="3308938"/>
                <a:ext cx="582306" cy="553993"/>
              </a:xfrm>
              <a:custGeom>
                <a:avLst/>
                <a:gdLst/>
                <a:ahLst/>
                <a:cxnLst/>
                <a:rect l="l" t="t" r="r" b="b"/>
                <a:pathLst>
                  <a:path w="7404" h="7044" extrusionOk="0">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9"/>
              <p:cNvSpPr/>
              <p:nvPr/>
            </p:nvSpPr>
            <p:spPr>
              <a:xfrm>
                <a:off x="1563950" y="3370439"/>
                <a:ext cx="117578" cy="119701"/>
              </a:xfrm>
              <a:custGeom>
                <a:avLst/>
                <a:gdLst/>
                <a:ahLst/>
                <a:cxnLst/>
                <a:rect l="l" t="t" r="r" b="b"/>
                <a:pathLst>
                  <a:path w="1495" h="1522" extrusionOk="0">
                    <a:moveTo>
                      <a:pt x="1" y="0"/>
                    </a:moveTo>
                    <a:lnTo>
                      <a:pt x="1494" y="1521"/>
                    </a:lnTo>
                    <a:cubicBezTo>
                      <a:pt x="1197" y="863"/>
                      <a:pt x="678"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1555928" y="3363282"/>
                <a:ext cx="132836" cy="133386"/>
              </a:xfrm>
              <a:custGeom>
                <a:avLst/>
                <a:gdLst/>
                <a:ahLst/>
                <a:cxnLst/>
                <a:rect l="l" t="t" r="r" b="b"/>
                <a:pathLst>
                  <a:path w="1689" h="1696" extrusionOk="0">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1990058" y="3317117"/>
                <a:ext cx="47503" cy="47503"/>
              </a:xfrm>
              <a:custGeom>
                <a:avLst/>
                <a:gdLst/>
                <a:ahLst/>
                <a:cxnLst/>
                <a:rect l="l" t="t" r="r" b="b"/>
                <a:pathLst>
                  <a:path w="604" h="604" extrusionOk="0">
                    <a:moveTo>
                      <a:pt x="158" y="1"/>
                    </a:moveTo>
                    <a:lnTo>
                      <a:pt x="0" y="437"/>
                    </a:lnTo>
                    <a:lnTo>
                      <a:pt x="436" y="604"/>
                    </a:lnTo>
                    <a:lnTo>
                      <a:pt x="603" y="159"/>
                    </a:ln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1277991" y="3581212"/>
                <a:ext cx="151790" cy="76524"/>
              </a:xfrm>
              <a:custGeom>
                <a:avLst/>
                <a:gdLst/>
                <a:ahLst/>
                <a:cxnLst/>
                <a:rect l="l" t="t" r="r" b="b"/>
                <a:pathLst>
                  <a:path w="1930" h="973" extrusionOk="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1272879" y="3576887"/>
                <a:ext cx="161306" cy="85411"/>
              </a:xfrm>
              <a:custGeom>
                <a:avLst/>
                <a:gdLst/>
                <a:ahLst/>
                <a:cxnLst/>
                <a:rect l="l" t="t" r="r" b="b"/>
                <a:pathLst>
                  <a:path w="2051" h="1086" extrusionOk="0">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1310787" y="3484241"/>
                <a:ext cx="86198" cy="86905"/>
              </a:xfrm>
              <a:custGeom>
                <a:avLst/>
                <a:gdLst/>
                <a:ahLst/>
                <a:cxnLst/>
                <a:rect l="l" t="t" r="r" b="b"/>
                <a:pathLst>
                  <a:path w="1096" h="1105" extrusionOk="0">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1306383" y="3479837"/>
                <a:ext cx="95714" cy="95635"/>
              </a:xfrm>
              <a:custGeom>
                <a:avLst/>
                <a:gdLst/>
                <a:ahLst/>
                <a:cxnLst/>
                <a:rect l="l" t="t" r="r" b="b"/>
                <a:pathLst>
                  <a:path w="1217" h="1216" extrusionOk="0">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1499775" y="3581212"/>
                <a:ext cx="152576" cy="76524"/>
              </a:xfrm>
              <a:custGeom>
                <a:avLst/>
                <a:gdLst/>
                <a:ahLst/>
                <a:cxnLst/>
                <a:rect l="l" t="t" r="r" b="b"/>
                <a:pathLst>
                  <a:path w="1940" h="973" extrusionOk="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1495370" y="3576887"/>
                <a:ext cx="161306" cy="85411"/>
              </a:xfrm>
              <a:custGeom>
                <a:avLst/>
                <a:gdLst/>
                <a:ahLst/>
                <a:cxnLst/>
                <a:rect l="l" t="t" r="r" b="b"/>
                <a:pathLst>
                  <a:path w="2051" h="1086" extrusionOk="0">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1533278" y="3484241"/>
                <a:ext cx="86198" cy="86905"/>
              </a:xfrm>
              <a:custGeom>
                <a:avLst/>
                <a:gdLst/>
                <a:ahLst/>
                <a:cxnLst/>
                <a:rect l="l" t="t" r="r" b="b"/>
                <a:pathLst>
                  <a:path w="1096" h="1105" extrusionOk="0">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a:off x="1528952" y="3479837"/>
                <a:ext cx="95635" cy="95635"/>
              </a:xfrm>
              <a:custGeom>
                <a:avLst/>
                <a:gdLst/>
                <a:ahLst/>
                <a:cxnLst/>
                <a:rect l="l" t="t" r="r" b="b"/>
                <a:pathLst>
                  <a:path w="1216" h="1216" extrusionOk="0">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a:off x="1374962" y="3594346"/>
                <a:ext cx="172317" cy="86512"/>
              </a:xfrm>
              <a:custGeom>
                <a:avLst/>
                <a:gdLst/>
                <a:ahLst/>
                <a:cxnLst/>
                <a:rect l="l" t="t" r="r" b="b"/>
                <a:pathLst>
                  <a:path w="2191" h="1100" extrusionOk="0">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1370637" y="3590021"/>
                <a:ext cx="180968" cy="95635"/>
              </a:xfrm>
              <a:custGeom>
                <a:avLst/>
                <a:gdLst/>
                <a:ahLst/>
                <a:cxnLst/>
                <a:rect l="l" t="t" r="r" b="b"/>
                <a:pathLst>
                  <a:path w="2301" h="1216" extrusionOk="0">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1412949" y="3484241"/>
                <a:ext cx="97837" cy="98545"/>
              </a:xfrm>
              <a:custGeom>
                <a:avLst/>
                <a:gdLst/>
                <a:ahLst/>
                <a:cxnLst/>
                <a:rect l="l" t="t" r="r" b="b"/>
                <a:pathLst>
                  <a:path w="1244" h="1253" extrusionOk="0">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1407837" y="3479837"/>
                <a:ext cx="107354" cy="107354"/>
              </a:xfrm>
              <a:custGeom>
                <a:avLst/>
                <a:gdLst/>
                <a:ahLst/>
                <a:cxnLst/>
                <a:rect l="l" t="t" r="r" b="b"/>
                <a:pathLst>
                  <a:path w="1365" h="1365" extrusionOk="0">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1985653" y="3311847"/>
                <a:ext cx="57019" cy="56469"/>
              </a:xfrm>
              <a:custGeom>
                <a:avLst/>
                <a:gdLst/>
                <a:ahLst/>
                <a:cxnLst/>
                <a:rect l="l" t="t" r="r" b="b"/>
                <a:pathLst>
                  <a:path w="725" h="718" extrusionOk="0">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1707716" y="3340239"/>
                <a:ext cx="302085" cy="134566"/>
              </a:xfrm>
              <a:custGeom>
                <a:avLst/>
                <a:gdLst/>
                <a:ahLst/>
                <a:cxnLst/>
                <a:rect l="l" t="t" r="r" b="b"/>
                <a:pathLst>
                  <a:path w="3841" h="1711" extrusionOk="0">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12"/>
        <p:cNvGrpSpPr/>
        <p:nvPr/>
      </p:nvGrpSpPr>
      <p:grpSpPr>
        <a:xfrm>
          <a:off x="0" y="0"/>
          <a:ext cx="0" cy="0"/>
          <a:chOff x="0" y="0"/>
          <a:chExt cx="0" cy="0"/>
        </a:xfrm>
      </p:grpSpPr>
      <p:grpSp>
        <p:nvGrpSpPr>
          <p:cNvPr id="513" name="Google Shape;513;p20"/>
          <p:cNvGrpSpPr/>
          <p:nvPr/>
        </p:nvGrpSpPr>
        <p:grpSpPr>
          <a:xfrm>
            <a:off x="518850" y="392550"/>
            <a:ext cx="8106300" cy="4358400"/>
            <a:chOff x="518850" y="392550"/>
            <a:chExt cx="8106300" cy="4358400"/>
          </a:xfrm>
        </p:grpSpPr>
        <p:grpSp>
          <p:nvGrpSpPr>
            <p:cNvPr id="514" name="Google Shape;514;p20"/>
            <p:cNvGrpSpPr/>
            <p:nvPr/>
          </p:nvGrpSpPr>
          <p:grpSpPr>
            <a:xfrm>
              <a:off x="518850" y="392550"/>
              <a:ext cx="8106300" cy="396000"/>
              <a:chOff x="518850" y="385283"/>
              <a:chExt cx="8106300" cy="396000"/>
            </a:xfrm>
          </p:grpSpPr>
          <p:cxnSp>
            <p:nvCxnSpPr>
              <p:cNvPr id="515" name="Google Shape;515;p20"/>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16" name="Google Shape;516;p20"/>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17" name="Google Shape;517;p20"/>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518" name="Google Shape;518;p20"/>
            <p:cNvGrpSpPr/>
            <p:nvPr/>
          </p:nvGrpSpPr>
          <p:grpSpPr>
            <a:xfrm rot="10800000">
              <a:off x="518850" y="4354950"/>
              <a:ext cx="8106300" cy="396000"/>
              <a:chOff x="518850" y="385283"/>
              <a:chExt cx="8106300" cy="396000"/>
            </a:xfrm>
          </p:grpSpPr>
          <p:cxnSp>
            <p:nvCxnSpPr>
              <p:cNvPr id="519" name="Google Shape;519;p20"/>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20" name="Google Shape;520;p20"/>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21" name="Google Shape;521;p20"/>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grpSp>
        <p:nvGrpSpPr>
          <p:cNvPr id="522" name="Google Shape;522;p20"/>
          <p:cNvGrpSpPr/>
          <p:nvPr/>
        </p:nvGrpSpPr>
        <p:grpSpPr>
          <a:xfrm>
            <a:off x="5441862" y="1343334"/>
            <a:ext cx="2955370" cy="2456833"/>
            <a:chOff x="5475412" y="1860275"/>
            <a:chExt cx="2955370" cy="2456833"/>
          </a:xfrm>
        </p:grpSpPr>
        <p:sp>
          <p:nvSpPr>
            <p:cNvPr id="523" name="Google Shape;523;p20"/>
            <p:cNvSpPr/>
            <p:nvPr/>
          </p:nvSpPr>
          <p:spPr>
            <a:xfrm>
              <a:off x="5581433" y="2425462"/>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8233235" y="2755955"/>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5475412" y="3604065"/>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8311913" y="3834088"/>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8015063" y="1953753"/>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8015063" y="2047230"/>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8044097" y="2018709"/>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7950107" y="2018709"/>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7972309" y="2041936"/>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7969121" y="2039032"/>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8038859" y="1975898"/>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8035159" y="1972653"/>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7972309" y="1975898"/>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7969121" y="1972653"/>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8038859" y="2041936"/>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8035159" y="2039032"/>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8355158" y="2208282"/>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5739149" y="2773380"/>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6637773" y="1860275"/>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6622459" y="2287528"/>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6619783" y="2282746"/>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6175621" y="2313943"/>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6172490" y="2310755"/>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6359445" y="2342407"/>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6356257" y="2338764"/>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6631966" y="2285421"/>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6629290" y="2280127"/>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7338003" y="2218302"/>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7334359" y="2214658"/>
              <a:ext cx="88241"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7468997" y="2075239"/>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7465297" y="2072051"/>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7587296" y="2272214"/>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7583596" y="2269026"/>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6112258" y="2077573"/>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6086412" y="2051443"/>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6083224" y="2047742"/>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6314016" y="2051443"/>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6310315" y="2047742"/>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6194635" y="2159722"/>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6191504" y="2156022"/>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6449223" y="2065163"/>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6446035" y="2062032"/>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6930332" y="1988081"/>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6927144" y="1984893"/>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6987888" y="2066757"/>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7051250" y="2066757"/>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7114100" y="2066757"/>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5743641" y="2204582"/>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5740453" y="2201451"/>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5914201" y="2279045"/>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5854027" y="2279045"/>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5794878" y="2279045"/>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7974415" y="2277337"/>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7970715" y="2274035"/>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7946406" y="2402126"/>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7942706" y="2398938"/>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7741005" y="2150215"/>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7737817" y="2147027"/>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7784272" y="2170538"/>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6906023" y="3777817"/>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6902835" y="3774116"/>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5894162" y="2528850"/>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5890974" y="2525662"/>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5995041" y="2636047"/>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5991341" y="2632916"/>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6933520" y="2560559"/>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6930332" y="2556859"/>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0"/>
            <p:cNvSpPr/>
            <p:nvPr/>
          </p:nvSpPr>
          <p:spPr>
            <a:xfrm>
              <a:off x="6645116" y="3892415"/>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0"/>
            <p:cNvSpPr/>
            <p:nvPr/>
          </p:nvSpPr>
          <p:spPr>
            <a:xfrm>
              <a:off x="6641416" y="3889284"/>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6645116" y="3892415"/>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6641416" y="3889284"/>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5893081" y="3731363"/>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5889950" y="3727662"/>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6906023" y="3777817"/>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6431802" y="4215089"/>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6428614" y="4211958"/>
              <a:ext cx="1044666"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6691628" y="4215089"/>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6687927" y="4211958"/>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7160554" y="2782355"/>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7157423" y="2779167"/>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7228186" y="2854200"/>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7592078" y="2824084"/>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7624243" y="2824084"/>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7653334" y="2824084"/>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7471104" y="2903842"/>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7471104" y="2947677"/>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0"/>
            <p:cNvSpPr/>
            <p:nvPr/>
          </p:nvSpPr>
          <p:spPr>
            <a:xfrm>
              <a:off x="7471104" y="2991456"/>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7453171" y="3091309"/>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0"/>
            <p:cNvSpPr/>
            <p:nvPr/>
          </p:nvSpPr>
          <p:spPr>
            <a:xfrm>
              <a:off x="7231374" y="3221734"/>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0"/>
            <p:cNvSpPr/>
            <p:nvPr/>
          </p:nvSpPr>
          <p:spPr>
            <a:xfrm>
              <a:off x="7231374" y="3178411"/>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7231374" y="3134575"/>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7417761" y="3341114"/>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7245607" y="3341114"/>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p:nvPr/>
          </p:nvSpPr>
          <p:spPr>
            <a:xfrm>
              <a:off x="7245607" y="3390756"/>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p:nvPr/>
          </p:nvSpPr>
          <p:spPr>
            <a:xfrm>
              <a:off x="7337490" y="2894335"/>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7333790" y="2890065"/>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p:nvPr/>
          </p:nvSpPr>
          <p:spPr>
            <a:xfrm>
              <a:off x="7250389" y="2883404"/>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0"/>
            <p:cNvSpPr/>
            <p:nvPr/>
          </p:nvSpPr>
          <p:spPr>
            <a:xfrm>
              <a:off x="7249819" y="2879875"/>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0"/>
            <p:cNvSpPr/>
            <p:nvPr/>
          </p:nvSpPr>
          <p:spPr>
            <a:xfrm>
              <a:off x="7464272" y="3113853"/>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0"/>
            <p:cNvSpPr/>
            <p:nvPr/>
          </p:nvSpPr>
          <p:spPr>
            <a:xfrm>
              <a:off x="7461084" y="3111177"/>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7495925" y="3135657"/>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7492224" y="3132469"/>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7504920" y="3149434"/>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7501219" y="3146246"/>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7526553" y="3166797"/>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7523422" y="3163097"/>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0"/>
            <p:cNvSpPr/>
            <p:nvPr/>
          </p:nvSpPr>
          <p:spPr>
            <a:xfrm>
              <a:off x="7495412" y="3128939"/>
              <a:ext cx="49188" cy="55905"/>
            </a:xfrm>
            <a:custGeom>
              <a:avLst/>
              <a:gdLst/>
              <a:ahLst/>
              <a:cxnLst/>
              <a:rect l="l" t="t" r="r" b="b"/>
              <a:pathLst>
                <a:path w="864" h="982" extrusionOk="0">
                  <a:moveTo>
                    <a:pt x="38" y="0"/>
                  </a:moveTo>
                  <a:cubicBezTo>
                    <a:pt x="31" y="0"/>
                    <a:pt x="24" y="3"/>
                    <a:pt x="19" y="7"/>
                  </a:cubicBezTo>
                  <a:cubicBezTo>
                    <a:pt x="0" y="16"/>
                    <a:pt x="0" y="35"/>
                    <a:pt x="10" y="54"/>
                  </a:cubicBezTo>
                  <a:lnTo>
                    <a:pt x="807" y="972"/>
                  </a:lnTo>
                  <a:cubicBezTo>
                    <a:pt x="817" y="981"/>
                    <a:pt x="826" y="981"/>
                    <a:pt x="835" y="981"/>
                  </a:cubicBezTo>
                  <a:lnTo>
                    <a:pt x="854" y="981"/>
                  </a:lnTo>
                  <a:cubicBezTo>
                    <a:pt x="863" y="972"/>
                    <a:pt x="863" y="953"/>
                    <a:pt x="854" y="935"/>
                  </a:cubicBezTo>
                  <a:lnTo>
                    <a:pt x="56" y="7"/>
                  </a:lnTo>
                  <a:cubicBezTo>
                    <a:pt x="51" y="3"/>
                    <a:pt x="44" y="0"/>
                    <a:pt x="38"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0"/>
            <p:cNvSpPr/>
            <p:nvPr/>
          </p:nvSpPr>
          <p:spPr>
            <a:xfrm>
              <a:off x="7493818" y="3127231"/>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0"/>
            <p:cNvSpPr/>
            <p:nvPr/>
          </p:nvSpPr>
          <p:spPr>
            <a:xfrm>
              <a:off x="7482205" y="3116130"/>
              <a:ext cx="19072" cy="18502"/>
            </a:xfrm>
            <a:custGeom>
              <a:avLst/>
              <a:gdLst/>
              <a:ahLst/>
              <a:cxnLst/>
              <a:rect l="l" t="t" r="r" b="b"/>
              <a:pathLst>
                <a:path w="335" h="325" extrusionOk="0">
                  <a:moveTo>
                    <a:pt x="242" y="0"/>
                  </a:moveTo>
                  <a:cubicBezTo>
                    <a:pt x="223" y="10"/>
                    <a:pt x="214" y="19"/>
                    <a:pt x="214" y="37"/>
                  </a:cubicBezTo>
                  <a:lnTo>
                    <a:pt x="251" y="223"/>
                  </a:lnTo>
                  <a:cubicBezTo>
                    <a:pt x="251" y="223"/>
                    <a:pt x="251" y="232"/>
                    <a:pt x="242" y="232"/>
                  </a:cubicBezTo>
                  <a:lnTo>
                    <a:pt x="47" y="158"/>
                  </a:lnTo>
                  <a:cubicBezTo>
                    <a:pt x="28" y="158"/>
                    <a:pt x="19" y="158"/>
                    <a:pt x="10" y="177"/>
                  </a:cubicBezTo>
                  <a:cubicBezTo>
                    <a:pt x="0" y="195"/>
                    <a:pt x="10" y="214"/>
                    <a:pt x="28" y="214"/>
                  </a:cubicBezTo>
                  <a:lnTo>
                    <a:pt x="325" y="325"/>
                  </a:lnTo>
                  <a:cubicBezTo>
                    <a:pt x="325" y="325"/>
                    <a:pt x="334" y="316"/>
                    <a:pt x="334" y="316"/>
                  </a:cubicBezTo>
                  <a:lnTo>
                    <a:pt x="279" y="28"/>
                  </a:lnTo>
                  <a:cubicBezTo>
                    <a:pt x="270" y="10"/>
                    <a:pt x="260" y="0"/>
                    <a:pt x="242"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0"/>
            <p:cNvSpPr/>
            <p:nvPr/>
          </p:nvSpPr>
          <p:spPr>
            <a:xfrm>
              <a:off x="7481123" y="3114536"/>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0"/>
            <p:cNvSpPr/>
            <p:nvPr/>
          </p:nvSpPr>
          <p:spPr>
            <a:xfrm>
              <a:off x="7487499" y="3121937"/>
              <a:ext cx="18502" cy="18218"/>
            </a:xfrm>
            <a:custGeom>
              <a:avLst/>
              <a:gdLst/>
              <a:ahLst/>
              <a:cxnLst/>
              <a:rect l="l" t="t" r="r" b="b"/>
              <a:pathLst>
                <a:path w="325" h="320" extrusionOk="0">
                  <a:moveTo>
                    <a:pt x="232" y="0"/>
                  </a:moveTo>
                  <a:cubicBezTo>
                    <a:pt x="214" y="0"/>
                    <a:pt x="204" y="19"/>
                    <a:pt x="214" y="37"/>
                  </a:cubicBezTo>
                  <a:lnTo>
                    <a:pt x="251" y="214"/>
                  </a:lnTo>
                  <a:cubicBezTo>
                    <a:pt x="251" y="220"/>
                    <a:pt x="246" y="227"/>
                    <a:pt x="240" y="227"/>
                  </a:cubicBezTo>
                  <a:cubicBezTo>
                    <a:pt x="238" y="227"/>
                    <a:pt x="235" y="226"/>
                    <a:pt x="232" y="223"/>
                  </a:cubicBezTo>
                  <a:lnTo>
                    <a:pt x="37" y="158"/>
                  </a:lnTo>
                  <a:cubicBezTo>
                    <a:pt x="35" y="156"/>
                    <a:pt x="32" y="154"/>
                    <a:pt x="28" y="154"/>
                  </a:cubicBezTo>
                  <a:cubicBezTo>
                    <a:pt x="19" y="154"/>
                    <a:pt x="7" y="163"/>
                    <a:pt x="0" y="177"/>
                  </a:cubicBezTo>
                  <a:cubicBezTo>
                    <a:pt x="0" y="186"/>
                    <a:pt x="10" y="204"/>
                    <a:pt x="19" y="214"/>
                  </a:cubicBezTo>
                  <a:lnTo>
                    <a:pt x="316" y="316"/>
                  </a:lnTo>
                  <a:cubicBezTo>
                    <a:pt x="318" y="318"/>
                    <a:pt x="320" y="320"/>
                    <a:pt x="322" y="320"/>
                  </a:cubicBezTo>
                  <a:cubicBezTo>
                    <a:pt x="325" y="320"/>
                    <a:pt x="325" y="313"/>
                    <a:pt x="325" y="306"/>
                  </a:cubicBezTo>
                  <a:lnTo>
                    <a:pt x="269" y="28"/>
                  </a:lnTo>
                  <a:cubicBezTo>
                    <a:pt x="269" y="10"/>
                    <a:pt x="251" y="0"/>
                    <a:pt x="232"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0"/>
            <p:cNvSpPr/>
            <p:nvPr/>
          </p:nvSpPr>
          <p:spPr>
            <a:xfrm>
              <a:off x="7485905" y="3120115"/>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0"/>
            <p:cNvSpPr/>
            <p:nvPr/>
          </p:nvSpPr>
          <p:spPr>
            <a:xfrm>
              <a:off x="6932439" y="3332119"/>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0"/>
            <p:cNvSpPr/>
            <p:nvPr/>
          </p:nvSpPr>
          <p:spPr>
            <a:xfrm>
              <a:off x="6929251" y="3328419"/>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0"/>
            <p:cNvSpPr/>
            <p:nvPr/>
          </p:nvSpPr>
          <p:spPr>
            <a:xfrm>
              <a:off x="6626671" y="3327906"/>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0"/>
            <p:cNvSpPr/>
            <p:nvPr/>
          </p:nvSpPr>
          <p:spPr>
            <a:xfrm>
              <a:off x="6623483" y="3324718"/>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0"/>
            <p:cNvSpPr/>
            <p:nvPr/>
          </p:nvSpPr>
          <p:spPr>
            <a:xfrm>
              <a:off x="6695328" y="3411877"/>
              <a:ext cx="136290" cy="100937"/>
            </a:xfrm>
            <a:custGeom>
              <a:avLst/>
              <a:gdLst/>
              <a:ahLst/>
              <a:cxnLst/>
              <a:rect l="l" t="t" r="r" b="b"/>
              <a:pathLst>
                <a:path w="2394" h="1773" extrusionOk="0">
                  <a:moveTo>
                    <a:pt x="241" y="0"/>
                  </a:moveTo>
                  <a:cubicBezTo>
                    <a:pt x="112" y="0"/>
                    <a:pt x="0" y="112"/>
                    <a:pt x="0" y="241"/>
                  </a:cubicBezTo>
                  <a:lnTo>
                    <a:pt x="0" y="1540"/>
                  </a:lnTo>
                  <a:cubicBezTo>
                    <a:pt x="0" y="1670"/>
                    <a:pt x="112" y="1772"/>
                    <a:pt x="241" y="1772"/>
                  </a:cubicBezTo>
                  <a:lnTo>
                    <a:pt x="2152" y="1772"/>
                  </a:lnTo>
                  <a:cubicBezTo>
                    <a:pt x="2292" y="1772"/>
                    <a:pt x="2394" y="1670"/>
                    <a:pt x="2394" y="1540"/>
                  </a:cubicBezTo>
                  <a:lnTo>
                    <a:pt x="2394" y="241"/>
                  </a:lnTo>
                  <a:cubicBezTo>
                    <a:pt x="2394" y="112"/>
                    <a:pt x="2292" y="0"/>
                    <a:pt x="21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0"/>
            <p:cNvSpPr/>
            <p:nvPr/>
          </p:nvSpPr>
          <p:spPr>
            <a:xfrm>
              <a:off x="6692140" y="3408689"/>
              <a:ext cx="142667" cy="107768"/>
            </a:xfrm>
            <a:custGeom>
              <a:avLst/>
              <a:gdLst/>
              <a:ahLst/>
              <a:cxnLst/>
              <a:rect l="l" t="t" r="r" b="b"/>
              <a:pathLst>
                <a:path w="2506" h="1893" extrusionOk="0">
                  <a:moveTo>
                    <a:pt x="2208" y="112"/>
                  </a:moveTo>
                  <a:cubicBezTo>
                    <a:pt x="2310" y="112"/>
                    <a:pt x="2394" y="195"/>
                    <a:pt x="2394" y="297"/>
                  </a:cubicBezTo>
                  <a:lnTo>
                    <a:pt x="2394" y="1596"/>
                  </a:lnTo>
                  <a:cubicBezTo>
                    <a:pt x="2394" y="1689"/>
                    <a:pt x="2310" y="1772"/>
                    <a:pt x="2208" y="1772"/>
                  </a:cubicBezTo>
                  <a:lnTo>
                    <a:pt x="297" y="1772"/>
                  </a:lnTo>
                  <a:cubicBezTo>
                    <a:pt x="195" y="1772"/>
                    <a:pt x="121" y="1689"/>
                    <a:pt x="121" y="1596"/>
                  </a:cubicBezTo>
                  <a:lnTo>
                    <a:pt x="121" y="297"/>
                  </a:lnTo>
                  <a:cubicBezTo>
                    <a:pt x="121" y="195"/>
                    <a:pt x="195" y="112"/>
                    <a:pt x="297" y="112"/>
                  </a:cubicBezTo>
                  <a:close/>
                  <a:moveTo>
                    <a:pt x="297" y="1"/>
                  </a:moveTo>
                  <a:cubicBezTo>
                    <a:pt x="130" y="1"/>
                    <a:pt x="1" y="130"/>
                    <a:pt x="1" y="297"/>
                  </a:cubicBezTo>
                  <a:lnTo>
                    <a:pt x="1" y="1596"/>
                  </a:lnTo>
                  <a:cubicBezTo>
                    <a:pt x="1" y="1754"/>
                    <a:pt x="130" y="1893"/>
                    <a:pt x="297" y="1893"/>
                  </a:cubicBezTo>
                  <a:lnTo>
                    <a:pt x="2208" y="1893"/>
                  </a:lnTo>
                  <a:cubicBezTo>
                    <a:pt x="2375" y="1893"/>
                    <a:pt x="2505" y="1754"/>
                    <a:pt x="2505" y="1596"/>
                  </a:cubicBezTo>
                  <a:lnTo>
                    <a:pt x="2505" y="297"/>
                  </a:lnTo>
                  <a:cubicBezTo>
                    <a:pt x="2505" y="130"/>
                    <a:pt x="2375" y="1"/>
                    <a:pt x="2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0"/>
            <p:cNvSpPr/>
            <p:nvPr/>
          </p:nvSpPr>
          <p:spPr>
            <a:xfrm>
              <a:off x="6695328" y="3425597"/>
              <a:ext cx="136290" cy="37232"/>
            </a:xfrm>
            <a:custGeom>
              <a:avLst/>
              <a:gdLst/>
              <a:ahLst/>
              <a:cxnLst/>
              <a:rect l="l" t="t" r="r" b="b"/>
              <a:pathLst>
                <a:path w="2394" h="654" extrusionOk="0">
                  <a:moveTo>
                    <a:pt x="0" y="0"/>
                  </a:moveTo>
                  <a:lnTo>
                    <a:pt x="965" y="585"/>
                  </a:lnTo>
                  <a:cubicBezTo>
                    <a:pt x="1046" y="630"/>
                    <a:pt x="1137" y="653"/>
                    <a:pt x="1226" y="653"/>
                  </a:cubicBezTo>
                  <a:cubicBezTo>
                    <a:pt x="1320" y="653"/>
                    <a:pt x="1413" y="628"/>
                    <a:pt x="1494" y="576"/>
                  </a:cubicBezTo>
                  <a:lnTo>
                    <a:pt x="23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0"/>
            <p:cNvSpPr/>
            <p:nvPr/>
          </p:nvSpPr>
          <p:spPr>
            <a:xfrm>
              <a:off x="6693734" y="3422409"/>
              <a:ext cx="139479" cy="43381"/>
            </a:xfrm>
            <a:custGeom>
              <a:avLst/>
              <a:gdLst/>
              <a:ahLst/>
              <a:cxnLst/>
              <a:rect l="l" t="t" r="r" b="b"/>
              <a:pathLst>
                <a:path w="2450" h="762" extrusionOk="0">
                  <a:moveTo>
                    <a:pt x="56" y="1"/>
                  </a:moveTo>
                  <a:lnTo>
                    <a:pt x="0" y="103"/>
                  </a:lnTo>
                  <a:lnTo>
                    <a:pt x="965" y="687"/>
                  </a:lnTo>
                  <a:cubicBezTo>
                    <a:pt x="1058" y="743"/>
                    <a:pt x="1151" y="761"/>
                    <a:pt x="1253" y="761"/>
                  </a:cubicBezTo>
                  <a:cubicBezTo>
                    <a:pt x="1355" y="761"/>
                    <a:pt x="1457" y="734"/>
                    <a:pt x="1550" y="678"/>
                  </a:cubicBezTo>
                  <a:lnTo>
                    <a:pt x="2449" y="103"/>
                  </a:lnTo>
                  <a:lnTo>
                    <a:pt x="2394" y="1"/>
                  </a:lnTo>
                  <a:lnTo>
                    <a:pt x="1485" y="576"/>
                  </a:lnTo>
                  <a:cubicBezTo>
                    <a:pt x="1413" y="623"/>
                    <a:pt x="1332" y="647"/>
                    <a:pt x="1251" y="647"/>
                  </a:cubicBezTo>
                  <a:cubicBezTo>
                    <a:pt x="1174" y="647"/>
                    <a:pt x="1098" y="626"/>
                    <a:pt x="1030" y="585"/>
                  </a:cubicBezTo>
                  <a:lnTo>
                    <a:pt x="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0"/>
            <p:cNvSpPr/>
            <p:nvPr/>
          </p:nvSpPr>
          <p:spPr>
            <a:xfrm>
              <a:off x="6732275" y="3079126"/>
              <a:ext cx="373973" cy="201817"/>
            </a:xfrm>
            <a:custGeom>
              <a:avLst/>
              <a:gdLst/>
              <a:ahLst/>
              <a:cxnLst/>
              <a:rect l="l" t="t" r="r" b="b"/>
              <a:pathLst>
                <a:path w="6569" h="3545" extrusionOk="0">
                  <a:moveTo>
                    <a:pt x="177" y="1"/>
                  </a:moveTo>
                  <a:cubicBezTo>
                    <a:pt x="75" y="1"/>
                    <a:pt x="1" y="84"/>
                    <a:pt x="1" y="186"/>
                  </a:cubicBezTo>
                  <a:lnTo>
                    <a:pt x="1" y="3368"/>
                  </a:lnTo>
                  <a:cubicBezTo>
                    <a:pt x="1" y="3461"/>
                    <a:pt x="75" y="3545"/>
                    <a:pt x="177" y="3545"/>
                  </a:cubicBezTo>
                  <a:lnTo>
                    <a:pt x="6383" y="3545"/>
                  </a:lnTo>
                  <a:cubicBezTo>
                    <a:pt x="6485" y="3545"/>
                    <a:pt x="6568" y="3461"/>
                    <a:pt x="6568" y="3368"/>
                  </a:cubicBezTo>
                  <a:lnTo>
                    <a:pt x="6568" y="186"/>
                  </a:lnTo>
                  <a:cubicBezTo>
                    <a:pt x="6568" y="84"/>
                    <a:pt x="6485" y="1"/>
                    <a:pt x="6383" y="1"/>
                  </a:cubicBezTo>
                  <a:close/>
                </a:path>
              </a:pathLst>
            </a:custGeom>
            <a:solidFill>
              <a:srgbClr val="948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0"/>
            <p:cNvSpPr/>
            <p:nvPr/>
          </p:nvSpPr>
          <p:spPr>
            <a:xfrm>
              <a:off x="6732275" y="3083908"/>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0"/>
            <p:cNvSpPr/>
            <p:nvPr/>
          </p:nvSpPr>
          <p:spPr>
            <a:xfrm>
              <a:off x="6728575" y="3080720"/>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0"/>
            <p:cNvSpPr/>
            <p:nvPr/>
          </p:nvSpPr>
          <p:spPr>
            <a:xfrm>
              <a:off x="6793531" y="3145164"/>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0"/>
            <p:cNvSpPr/>
            <p:nvPr/>
          </p:nvSpPr>
          <p:spPr>
            <a:xfrm>
              <a:off x="6942971" y="3145164"/>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0"/>
            <p:cNvSpPr/>
            <p:nvPr/>
          </p:nvSpPr>
          <p:spPr>
            <a:xfrm>
              <a:off x="6793531" y="3208526"/>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0"/>
            <p:cNvSpPr/>
            <p:nvPr/>
          </p:nvSpPr>
          <p:spPr>
            <a:xfrm>
              <a:off x="6893328" y="3175280"/>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0"/>
            <p:cNvSpPr/>
            <p:nvPr/>
          </p:nvSpPr>
          <p:spPr>
            <a:xfrm>
              <a:off x="6793531" y="3175280"/>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0"/>
            <p:cNvSpPr/>
            <p:nvPr/>
          </p:nvSpPr>
          <p:spPr>
            <a:xfrm>
              <a:off x="6931926" y="3208526"/>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0"/>
            <p:cNvSpPr/>
            <p:nvPr/>
          </p:nvSpPr>
          <p:spPr>
            <a:xfrm>
              <a:off x="6732275" y="2787650"/>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0"/>
            <p:cNvSpPr/>
            <p:nvPr/>
          </p:nvSpPr>
          <p:spPr>
            <a:xfrm>
              <a:off x="6728575" y="2783949"/>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0"/>
            <p:cNvSpPr/>
            <p:nvPr/>
          </p:nvSpPr>
          <p:spPr>
            <a:xfrm>
              <a:off x="6997395" y="2799263"/>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0"/>
            <p:cNvSpPr/>
            <p:nvPr/>
          </p:nvSpPr>
          <p:spPr>
            <a:xfrm>
              <a:off x="7035424" y="2799263"/>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0"/>
            <p:cNvSpPr/>
            <p:nvPr/>
          </p:nvSpPr>
          <p:spPr>
            <a:xfrm>
              <a:off x="7073452" y="2799263"/>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0"/>
            <p:cNvSpPr/>
            <p:nvPr/>
          </p:nvSpPr>
          <p:spPr>
            <a:xfrm>
              <a:off x="6833154" y="2829891"/>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0"/>
            <p:cNvSpPr/>
            <p:nvPr/>
          </p:nvSpPr>
          <p:spPr>
            <a:xfrm>
              <a:off x="6829966" y="2826703"/>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0"/>
            <p:cNvSpPr/>
            <p:nvPr/>
          </p:nvSpPr>
          <p:spPr>
            <a:xfrm>
              <a:off x="6851656" y="2848393"/>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0"/>
            <p:cNvSpPr/>
            <p:nvPr/>
          </p:nvSpPr>
          <p:spPr>
            <a:xfrm>
              <a:off x="6848468" y="2845205"/>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0"/>
            <p:cNvSpPr/>
            <p:nvPr/>
          </p:nvSpPr>
          <p:spPr>
            <a:xfrm>
              <a:off x="6915018" y="2877939"/>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0"/>
            <p:cNvSpPr/>
            <p:nvPr/>
          </p:nvSpPr>
          <p:spPr>
            <a:xfrm>
              <a:off x="6909724" y="2906973"/>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0"/>
            <p:cNvSpPr/>
            <p:nvPr/>
          </p:nvSpPr>
          <p:spPr>
            <a:xfrm>
              <a:off x="6906536" y="2903842"/>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0"/>
            <p:cNvSpPr/>
            <p:nvPr/>
          </p:nvSpPr>
          <p:spPr>
            <a:xfrm>
              <a:off x="6131273" y="2776548"/>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0"/>
            <p:cNvSpPr/>
            <p:nvPr/>
          </p:nvSpPr>
          <p:spPr>
            <a:xfrm>
              <a:off x="6127572" y="2773360"/>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0"/>
            <p:cNvSpPr/>
            <p:nvPr/>
          </p:nvSpPr>
          <p:spPr>
            <a:xfrm>
              <a:off x="6317204" y="2829094"/>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0"/>
            <p:cNvSpPr/>
            <p:nvPr/>
          </p:nvSpPr>
          <p:spPr>
            <a:xfrm>
              <a:off x="6322441" y="2825678"/>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0"/>
            <p:cNvSpPr/>
            <p:nvPr/>
          </p:nvSpPr>
          <p:spPr>
            <a:xfrm>
              <a:off x="6370547" y="2912780"/>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0"/>
            <p:cNvSpPr/>
            <p:nvPr/>
          </p:nvSpPr>
          <p:spPr>
            <a:xfrm>
              <a:off x="6366846" y="2909649"/>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0"/>
            <p:cNvSpPr/>
            <p:nvPr/>
          </p:nvSpPr>
          <p:spPr>
            <a:xfrm>
              <a:off x="6386885" y="2864731"/>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0"/>
            <p:cNvSpPr/>
            <p:nvPr/>
          </p:nvSpPr>
          <p:spPr>
            <a:xfrm>
              <a:off x="6383697" y="2861031"/>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0"/>
            <p:cNvSpPr/>
            <p:nvPr/>
          </p:nvSpPr>
          <p:spPr>
            <a:xfrm>
              <a:off x="6246953" y="3037967"/>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0"/>
            <p:cNvSpPr/>
            <p:nvPr/>
          </p:nvSpPr>
          <p:spPr>
            <a:xfrm>
              <a:off x="6243765" y="3034779"/>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0"/>
            <p:cNvSpPr/>
            <p:nvPr/>
          </p:nvSpPr>
          <p:spPr>
            <a:xfrm>
              <a:off x="6246953" y="3133038"/>
              <a:ext cx="324843" cy="58638"/>
            </a:xfrm>
            <a:custGeom>
              <a:avLst/>
              <a:gdLst/>
              <a:ahLst/>
              <a:cxnLst/>
              <a:rect l="l" t="t" r="r" b="b"/>
              <a:pathLst>
                <a:path w="5706" h="1030" extrusionOk="0">
                  <a:moveTo>
                    <a:pt x="511" y="0"/>
                  </a:moveTo>
                  <a:cubicBezTo>
                    <a:pt x="232" y="0"/>
                    <a:pt x="0" y="232"/>
                    <a:pt x="0" y="520"/>
                  </a:cubicBezTo>
                  <a:cubicBezTo>
                    <a:pt x="0" y="807"/>
                    <a:pt x="232" y="1030"/>
                    <a:pt x="511" y="1030"/>
                  </a:cubicBezTo>
                  <a:lnTo>
                    <a:pt x="5195" y="1030"/>
                  </a:lnTo>
                  <a:cubicBezTo>
                    <a:pt x="5483" y="1030"/>
                    <a:pt x="5705" y="807"/>
                    <a:pt x="5705" y="520"/>
                  </a:cubicBezTo>
                  <a:cubicBezTo>
                    <a:pt x="5705" y="232"/>
                    <a:pt x="5474" y="0"/>
                    <a:pt x="5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0"/>
            <p:cNvSpPr/>
            <p:nvPr/>
          </p:nvSpPr>
          <p:spPr>
            <a:xfrm>
              <a:off x="6243765" y="3129850"/>
              <a:ext cx="331731" cy="65526"/>
            </a:xfrm>
            <a:custGeom>
              <a:avLst/>
              <a:gdLst/>
              <a:ahLst/>
              <a:cxnLst/>
              <a:rect l="l" t="t" r="r" b="b"/>
              <a:pathLst>
                <a:path w="5827" h="1151" extrusionOk="0">
                  <a:moveTo>
                    <a:pt x="5251" y="121"/>
                  </a:moveTo>
                  <a:cubicBezTo>
                    <a:pt x="5502" y="121"/>
                    <a:pt x="5706" y="325"/>
                    <a:pt x="5706" y="576"/>
                  </a:cubicBezTo>
                  <a:cubicBezTo>
                    <a:pt x="5706" y="826"/>
                    <a:pt x="5502" y="1030"/>
                    <a:pt x="5251" y="1030"/>
                  </a:cubicBezTo>
                  <a:lnTo>
                    <a:pt x="567" y="1030"/>
                  </a:lnTo>
                  <a:cubicBezTo>
                    <a:pt x="316" y="1030"/>
                    <a:pt x="112" y="826"/>
                    <a:pt x="112" y="576"/>
                  </a:cubicBezTo>
                  <a:cubicBezTo>
                    <a:pt x="112" y="325"/>
                    <a:pt x="316" y="121"/>
                    <a:pt x="567" y="121"/>
                  </a:cubicBezTo>
                  <a:close/>
                  <a:moveTo>
                    <a:pt x="567" y="0"/>
                  </a:moveTo>
                  <a:cubicBezTo>
                    <a:pt x="251" y="0"/>
                    <a:pt x="1" y="260"/>
                    <a:pt x="1" y="576"/>
                  </a:cubicBezTo>
                  <a:cubicBezTo>
                    <a:pt x="1" y="891"/>
                    <a:pt x="251" y="1151"/>
                    <a:pt x="567" y="1151"/>
                  </a:cubicBezTo>
                  <a:lnTo>
                    <a:pt x="5251" y="1151"/>
                  </a:lnTo>
                  <a:cubicBezTo>
                    <a:pt x="5567" y="1151"/>
                    <a:pt x="5826" y="891"/>
                    <a:pt x="5826" y="576"/>
                  </a:cubicBezTo>
                  <a:cubicBezTo>
                    <a:pt x="5826" y="260"/>
                    <a:pt x="5567" y="0"/>
                    <a:pt x="5251"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0"/>
            <p:cNvSpPr/>
            <p:nvPr/>
          </p:nvSpPr>
          <p:spPr>
            <a:xfrm>
              <a:off x="6362576" y="3211714"/>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0"/>
            <p:cNvSpPr/>
            <p:nvPr/>
          </p:nvSpPr>
          <p:spPr>
            <a:xfrm>
              <a:off x="6608682" y="2809681"/>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0"/>
            <p:cNvSpPr/>
            <p:nvPr/>
          </p:nvSpPr>
          <p:spPr>
            <a:xfrm>
              <a:off x="6608682" y="2809681"/>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0"/>
            <p:cNvSpPr/>
            <p:nvPr/>
          </p:nvSpPr>
          <p:spPr>
            <a:xfrm>
              <a:off x="6131273" y="3328419"/>
              <a:ext cx="460564" cy="268880"/>
            </a:xfrm>
            <a:custGeom>
              <a:avLst/>
              <a:gdLst/>
              <a:ahLst/>
              <a:cxnLst/>
              <a:rect l="l" t="t" r="r" b="b"/>
              <a:pathLst>
                <a:path w="8090" h="4723" extrusionOk="0">
                  <a:moveTo>
                    <a:pt x="474" y="0"/>
                  </a:moveTo>
                  <a:cubicBezTo>
                    <a:pt x="214" y="0"/>
                    <a:pt x="1" y="214"/>
                    <a:pt x="1" y="474"/>
                  </a:cubicBezTo>
                  <a:lnTo>
                    <a:pt x="1" y="4249"/>
                  </a:lnTo>
                  <a:cubicBezTo>
                    <a:pt x="1" y="4509"/>
                    <a:pt x="214" y="4722"/>
                    <a:pt x="474" y="4722"/>
                  </a:cubicBezTo>
                  <a:lnTo>
                    <a:pt x="7617" y="4722"/>
                  </a:lnTo>
                  <a:cubicBezTo>
                    <a:pt x="7877" y="4722"/>
                    <a:pt x="8090" y="4509"/>
                    <a:pt x="8090" y="4249"/>
                  </a:cubicBezTo>
                  <a:lnTo>
                    <a:pt x="8090" y="474"/>
                  </a:lnTo>
                  <a:cubicBezTo>
                    <a:pt x="8090" y="214"/>
                    <a:pt x="7877" y="0"/>
                    <a:pt x="7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0"/>
            <p:cNvSpPr/>
            <p:nvPr/>
          </p:nvSpPr>
          <p:spPr>
            <a:xfrm>
              <a:off x="6466643" y="3355346"/>
              <a:ext cx="71903" cy="201248"/>
            </a:xfrm>
            <a:custGeom>
              <a:avLst/>
              <a:gdLst/>
              <a:ahLst/>
              <a:cxnLst/>
              <a:rect l="l" t="t" r="r" b="b"/>
              <a:pathLst>
                <a:path w="1263" h="3535" extrusionOk="0">
                  <a:moveTo>
                    <a:pt x="0" y="1"/>
                  </a:moveTo>
                  <a:lnTo>
                    <a:pt x="0" y="3535"/>
                  </a:lnTo>
                  <a:lnTo>
                    <a:pt x="1262" y="3535"/>
                  </a:ln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0"/>
            <p:cNvSpPr/>
            <p:nvPr/>
          </p:nvSpPr>
          <p:spPr>
            <a:xfrm>
              <a:off x="6463455" y="3352158"/>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0"/>
            <p:cNvSpPr/>
            <p:nvPr/>
          </p:nvSpPr>
          <p:spPr>
            <a:xfrm>
              <a:off x="6365252" y="3443017"/>
              <a:ext cx="71846" cy="113575"/>
            </a:xfrm>
            <a:custGeom>
              <a:avLst/>
              <a:gdLst/>
              <a:ahLst/>
              <a:cxnLst/>
              <a:rect l="l" t="t" r="r" b="b"/>
              <a:pathLst>
                <a:path w="1262" h="1995" extrusionOk="0">
                  <a:moveTo>
                    <a:pt x="0" y="1"/>
                  </a:moveTo>
                  <a:lnTo>
                    <a:pt x="0" y="1995"/>
                  </a:lnTo>
                  <a:lnTo>
                    <a:pt x="1262" y="1995"/>
                  </a:ln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0"/>
            <p:cNvSpPr/>
            <p:nvPr/>
          </p:nvSpPr>
          <p:spPr>
            <a:xfrm>
              <a:off x="6362064" y="3439829"/>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0"/>
            <p:cNvSpPr/>
            <p:nvPr/>
          </p:nvSpPr>
          <p:spPr>
            <a:xfrm>
              <a:off x="6461861" y="3355346"/>
              <a:ext cx="71390" cy="194416"/>
            </a:xfrm>
            <a:custGeom>
              <a:avLst/>
              <a:gdLst/>
              <a:ahLst/>
              <a:cxnLst/>
              <a:rect l="l" t="t" r="r" b="b"/>
              <a:pathLst>
                <a:path w="1254" h="3415" extrusionOk="0">
                  <a:moveTo>
                    <a:pt x="1" y="1"/>
                  </a:moveTo>
                  <a:lnTo>
                    <a:pt x="1" y="3414"/>
                  </a:lnTo>
                  <a:lnTo>
                    <a:pt x="1253" y="3414"/>
                  </a:lnTo>
                  <a:lnTo>
                    <a:pt x="12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0"/>
            <p:cNvSpPr/>
            <p:nvPr/>
          </p:nvSpPr>
          <p:spPr>
            <a:xfrm>
              <a:off x="6458161" y="3352158"/>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0"/>
            <p:cNvSpPr/>
            <p:nvPr/>
          </p:nvSpPr>
          <p:spPr>
            <a:xfrm>
              <a:off x="6359958" y="3443017"/>
              <a:ext cx="71903" cy="106744"/>
            </a:xfrm>
            <a:custGeom>
              <a:avLst/>
              <a:gdLst/>
              <a:ahLst/>
              <a:cxnLst/>
              <a:rect l="l" t="t" r="r" b="b"/>
              <a:pathLst>
                <a:path w="1263" h="1875" extrusionOk="0">
                  <a:moveTo>
                    <a:pt x="1" y="1"/>
                  </a:moveTo>
                  <a:lnTo>
                    <a:pt x="1" y="1874"/>
                  </a:lnTo>
                  <a:lnTo>
                    <a:pt x="1262" y="1874"/>
                  </a:lnTo>
                  <a:lnTo>
                    <a:pt x="1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0"/>
            <p:cNvSpPr/>
            <p:nvPr/>
          </p:nvSpPr>
          <p:spPr>
            <a:xfrm>
              <a:off x="6356770" y="3439829"/>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0"/>
            <p:cNvSpPr/>
            <p:nvPr/>
          </p:nvSpPr>
          <p:spPr>
            <a:xfrm>
              <a:off x="6263292" y="3494765"/>
              <a:ext cx="71903" cy="62395"/>
            </a:xfrm>
            <a:custGeom>
              <a:avLst/>
              <a:gdLst/>
              <a:ahLst/>
              <a:cxnLst/>
              <a:rect l="l" t="t" r="r" b="b"/>
              <a:pathLst>
                <a:path w="1263" h="1096" extrusionOk="0">
                  <a:moveTo>
                    <a:pt x="1" y="1"/>
                  </a:moveTo>
                  <a:lnTo>
                    <a:pt x="1" y="1095"/>
                  </a:lnTo>
                  <a:lnTo>
                    <a:pt x="1263" y="1095"/>
                  </a:lnTo>
                  <a:lnTo>
                    <a:pt x="1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0"/>
            <p:cNvSpPr/>
            <p:nvPr/>
          </p:nvSpPr>
          <p:spPr>
            <a:xfrm>
              <a:off x="6260161" y="3491577"/>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0"/>
            <p:cNvSpPr/>
            <p:nvPr/>
          </p:nvSpPr>
          <p:spPr>
            <a:xfrm>
              <a:off x="6258054" y="3494765"/>
              <a:ext cx="71846" cy="58182"/>
            </a:xfrm>
            <a:custGeom>
              <a:avLst/>
              <a:gdLst/>
              <a:ahLst/>
              <a:cxnLst/>
              <a:rect l="l" t="t" r="r" b="b"/>
              <a:pathLst>
                <a:path w="1262" h="1022" extrusionOk="0">
                  <a:moveTo>
                    <a:pt x="0" y="1"/>
                  </a:moveTo>
                  <a:lnTo>
                    <a:pt x="0" y="1021"/>
                  </a:lnTo>
                  <a:lnTo>
                    <a:pt x="1262" y="1021"/>
                  </a:lnTo>
                  <a:lnTo>
                    <a:pt x="1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0"/>
            <p:cNvSpPr/>
            <p:nvPr/>
          </p:nvSpPr>
          <p:spPr>
            <a:xfrm>
              <a:off x="6254866" y="3491577"/>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0"/>
            <p:cNvSpPr/>
            <p:nvPr/>
          </p:nvSpPr>
          <p:spPr>
            <a:xfrm>
              <a:off x="6166113" y="3528069"/>
              <a:ext cx="71903" cy="29091"/>
            </a:xfrm>
            <a:custGeom>
              <a:avLst/>
              <a:gdLst/>
              <a:ahLst/>
              <a:cxnLst/>
              <a:rect l="l" t="t" r="r" b="b"/>
              <a:pathLst>
                <a:path w="1263" h="511" extrusionOk="0">
                  <a:moveTo>
                    <a:pt x="1" y="0"/>
                  </a:moveTo>
                  <a:lnTo>
                    <a:pt x="1" y="510"/>
                  </a:lnTo>
                  <a:lnTo>
                    <a:pt x="1263" y="510"/>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0"/>
            <p:cNvSpPr/>
            <p:nvPr/>
          </p:nvSpPr>
          <p:spPr>
            <a:xfrm>
              <a:off x="6162470" y="3524369"/>
              <a:ext cx="78734" cy="35923"/>
            </a:xfrm>
            <a:custGeom>
              <a:avLst/>
              <a:gdLst/>
              <a:ahLst/>
              <a:cxnLst/>
              <a:rect l="l" t="t" r="r" b="b"/>
              <a:pathLst>
                <a:path w="1383" h="631" extrusionOk="0">
                  <a:moveTo>
                    <a:pt x="1262" y="121"/>
                  </a:moveTo>
                  <a:lnTo>
                    <a:pt x="1262" y="520"/>
                  </a:lnTo>
                  <a:lnTo>
                    <a:pt x="121" y="520"/>
                  </a:lnTo>
                  <a:lnTo>
                    <a:pt x="121" y="121"/>
                  </a:lnTo>
                  <a:close/>
                  <a:moveTo>
                    <a:pt x="65" y="0"/>
                  </a:moveTo>
                  <a:cubicBezTo>
                    <a:pt x="28" y="0"/>
                    <a:pt x="0" y="28"/>
                    <a:pt x="0" y="65"/>
                  </a:cubicBezTo>
                  <a:lnTo>
                    <a:pt x="0" y="575"/>
                  </a:lnTo>
                  <a:cubicBezTo>
                    <a:pt x="0" y="612"/>
                    <a:pt x="28" y="631"/>
                    <a:pt x="65" y="631"/>
                  </a:cubicBezTo>
                  <a:lnTo>
                    <a:pt x="1327" y="631"/>
                  </a:lnTo>
                  <a:cubicBezTo>
                    <a:pt x="1354" y="631"/>
                    <a:pt x="1382" y="612"/>
                    <a:pt x="1382" y="575"/>
                  </a:cubicBezTo>
                  <a:lnTo>
                    <a:pt x="1382" y="65"/>
                  </a:lnTo>
                  <a:cubicBezTo>
                    <a:pt x="1382" y="28"/>
                    <a:pt x="1354" y="0"/>
                    <a:pt x="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0"/>
            <p:cNvSpPr/>
            <p:nvPr/>
          </p:nvSpPr>
          <p:spPr>
            <a:xfrm>
              <a:off x="6160876" y="3528069"/>
              <a:ext cx="71846" cy="26985"/>
            </a:xfrm>
            <a:custGeom>
              <a:avLst/>
              <a:gdLst/>
              <a:ahLst/>
              <a:cxnLst/>
              <a:rect l="l" t="t" r="r" b="b"/>
              <a:pathLst>
                <a:path w="1262" h="474" extrusionOk="0">
                  <a:moveTo>
                    <a:pt x="0" y="0"/>
                  </a:moveTo>
                  <a:lnTo>
                    <a:pt x="0" y="473"/>
                  </a:lnTo>
                  <a:lnTo>
                    <a:pt x="1262" y="473"/>
                  </a:lnTo>
                  <a:lnTo>
                    <a:pt x="12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0"/>
            <p:cNvSpPr/>
            <p:nvPr/>
          </p:nvSpPr>
          <p:spPr>
            <a:xfrm>
              <a:off x="6157176" y="3524369"/>
              <a:ext cx="78734" cy="34386"/>
            </a:xfrm>
            <a:custGeom>
              <a:avLst/>
              <a:gdLst/>
              <a:ahLst/>
              <a:cxnLst/>
              <a:rect l="l" t="t" r="r" b="b"/>
              <a:pathLst>
                <a:path w="1383" h="604" extrusionOk="0">
                  <a:moveTo>
                    <a:pt x="1262" y="121"/>
                  </a:moveTo>
                  <a:lnTo>
                    <a:pt x="1262" y="482"/>
                  </a:lnTo>
                  <a:lnTo>
                    <a:pt x="121" y="482"/>
                  </a:lnTo>
                  <a:lnTo>
                    <a:pt x="121" y="121"/>
                  </a:lnTo>
                  <a:close/>
                  <a:moveTo>
                    <a:pt x="65" y="0"/>
                  </a:moveTo>
                  <a:cubicBezTo>
                    <a:pt x="28" y="0"/>
                    <a:pt x="0" y="28"/>
                    <a:pt x="0" y="65"/>
                  </a:cubicBezTo>
                  <a:lnTo>
                    <a:pt x="0" y="538"/>
                  </a:lnTo>
                  <a:cubicBezTo>
                    <a:pt x="0" y="575"/>
                    <a:pt x="28" y="603"/>
                    <a:pt x="65" y="603"/>
                  </a:cubicBezTo>
                  <a:lnTo>
                    <a:pt x="1327" y="603"/>
                  </a:lnTo>
                  <a:cubicBezTo>
                    <a:pt x="1355" y="603"/>
                    <a:pt x="1382" y="575"/>
                    <a:pt x="1382" y="538"/>
                  </a:cubicBezTo>
                  <a:lnTo>
                    <a:pt x="1382" y="65"/>
                  </a:lnTo>
                  <a:cubicBezTo>
                    <a:pt x="1382" y="28"/>
                    <a:pt x="1355" y="0"/>
                    <a:pt x="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0"/>
            <p:cNvSpPr/>
            <p:nvPr/>
          </p:nvSpPr>
          <p:spPr>
            <a:xfrm>
              <a:off x="6176190" y="3382729"/>
              <a:ext cx="163731" cy="111184"/>
            </a:xfrm>
            <a:custGeom>
              <a:avLst/>
              <a:gdLst/>
              <a:ahLst/>
              <a:cxnLst/>
              <a:rect l="l" t="t" r="r" b="b"/>
              <a:pathLst>
                <a:path w="2876" h="1953" extrusionOk="0">
                  <a:moveTo>
                    <a:pt x="2653" y="1"/>
                  </a:moveTo>
                  <a:cubicBezTo>
                    <a:pt x="2594" y="1"/>
                    <a:pt x="2535" y="30"/>
                    <a:pt x="2496" y="85"/>
                  </a:cubicBezTo>
                  <a:lnTo>
                    <a:pt x="2486" y="85"/>
                  </a:lnTo>
                  <a:cubicBezTo>
                    <a:pt x="2338" y="290"/>
                    <a:pt x="2180" y="494"/>
                    <a:pt x="1995" y="661"/>
                  </a:cubicBezTo>
                  <a:cubicBezTo>
                    <a:pt x="1818" y="837"/>
                    <a:pt x="1624" y="1004"/>
                    <a:pt x="1410" y="1152"/>
                  </a:cubicBezTo>
                  <a:cubicBezTo>
                    <a:pt x="1197" y="1301"/>
                    <a:pt x="974" y="1440"/>
                    <a:pt x="742" y="1560"/>
                  </a:cubicBezTo>
                  <a:cubicBezTo>
                    <a:pt x="510" y="1681"/>
                    <a:pt x="279" y="1783"/>
                    <a:pt x="28" y="1876"/>
                  </a:cubicBezTo>
                  <a:cubicBezTo>
                    <a:pt x="10" y="1885"/>
                    <a:pt x="0" y="1904"/>
                    <a:pt x="0" y="1922"/>
                  </a:cubicBezTo>
                  <a:cubicBezTo>
                    <a:pt x="8" y="1937"/>
                    <a:pt x="22" y="1953"/>
                    <a:pt x="36" y="1953"/>
                  </a:cubicBezTo>
                  <a:cubicBezTo>
                    <a:pt x="40" y="1953"/>
                    <a:pt x="43" y="1952"/>
                    <a:pt x="47" y="1950"/>
                  </a:cubicBezTo>
                  <a:cubicBezTo>
                    <a:pt x="316" y="1885"/>
                    <a:pt x="566" y="1802"/>
                    <a:pt x="807" y="1700"/>
                  </a:cubicBezTo>
                  <a:cubicBezTo>
                    <a:pt x="1058" y="1598"/>
                    <a:pt x="1299" y="1486"/>
                    <a:pt x="1531" y="1347"/>
                  </a:cubicBezTo>
                  <a:cubicBezTo>
                    <a:pt x="1772" y="1217"/>
                    <a:pt x="1995" y="1069"/>
                    <a:pt x="2208" y="902"/>
                  </a:cubicBezTo>
                  <a:cubicBezTo>
                    <a:pt x="2421" y="735"/>
                    <a:pt x="2616" y="531"/>
                    <a:pt x="2802" y="327"/>
                  </a:cubicBezTo>
                  <a:cubicBezTo>
                    <a:pt x="2802" y="317"/>
                    <a:pt x="2802" y="317"/>
                    <a:pt x="2811" y="308"/>
                  </a:cubicBezTo>
                  <a:cubicBezTo>
                    <a:pt x="2876" y="225"/>
                    <a:pt x="2857" y="104"/>
                    <a:pt x="2765" y="39"/>
                  </a:cubicBezTo>
                  <a:cubicBezTo>
                    <a:pt x="2731" y="13"/>
                    <a:pt x="2692" y="1"/>
                    <a:pt x="2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0"/>
            <p:cNvSpPr/>
            <p:nvPr/>
          </p:nvSpPr>
          <p:spPr>
            <a:xfrm>
              <a:off x="6297108" y="3363259"/>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0"/>
            <p:cNvSpPr/>
            <p:nvPr/>
          </p:nvSpPr>
          <p:spPr>
            <a:xfrm>
              <a:off x="7410929" y="3726638"/>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0"/>
            <p:cNvSpPr/>
            <p:nvPr/>
          </p:nvSpPr>
          <p:spPr>
            <a:xfrm>
              <a:off x="5696618" y="4217195"/>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txBox="1">
            <a:spLocks noGrp="1"/>
          </p:cNvSpPr>
          <p:nvPr>
            <p:ph type="body" idx="1"/>
          </p:nvPr>
        </p:nvSpPr>
        <p:spPr>
          <a:xfrm>
            <a:off x="720000" y="1215750"/>
            <a:ext cx="7710900" cy="399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34" name="Google Shape;34;p4"/>
          <p:cNvGrpSpPr/>
          <p:nvPr/>
        </p:nvGrpSpPr>
        <p:grpSpPr>
          <a:xfrm>
            <a:off x="518850" y="392550"/>
            <a:ext cx="8106300" cy="4358400"/>
            <a:chOff x="518850" y="392550"/>
            <a:chExt cx="8106300" cy="4358400"/>
          </a:xfrm>
        </p:grpSpPr>
        <p:grpSp>
          <p:nvGrpSpPr>
            <p:cNvPr id="35" name="Google Shape;35;p4"/>
            <p:cNvGrpSpPr/>
            <p:nvPr/>
          </p:nvGrpSpPr>
          <p:grpSpPr>
            <a:xfrm>
              <a:off x="518850" y="392550"/>
              <a:ext cx="8106300" cy="396000"/>
              <a:chOff x="518850" y="385283"/>
              <a:chExt cx="8106300" cy="396000"/>
            </a:xfrm>
          </p:grpSpPr>
          <p:cxnSp>
            <p:nvCxnSpPr>
              <p:cNvPr id="36" name="Google Shape;36;p4"/>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37" name="Google Shape;37;p4"/>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38" name="Google Shape;38;p4"/>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39" name="Google Shape;39;p4"/>
            <p:cNvGrpSpPr/>
            <p:nvPr/>
          </p:nvGrpSpPr>
          <p:grpSpPr>
            <a:xfrm rot="10800000">
              <a:off x="518850" y="4354950"/>
              <a:ext cx="8106300" cy="396000"/>
              <a:chOff x="518850" y="385283"/>
              <a:chExt cx="8106300" cy="396000"/>
            </a:xfrm>
          </p:grpSpPr>
          <p:cxnSp>
            <p:nvCxnSpPr>
              <p:cNvPr id="40" name="Google Shape;40;p4"/>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4"/>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42" name="Google Shape;42;p4"/>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43" name="Google Shape;43;p4"/>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sp>
        <p:nvSpPr>
          <p:cNvPr id="45" name="Google Shape;45;p5"/>
          <p:cNvSpPr txBox="1">
            <a:spLocks noGrp="1"/>
          </p:cNvSpPr>
          <p:nvPr>
            <p:ph type="subTitle" idx="1"/>
          </p:nvPr>
        </p:nvSpPr>
        <p:spPr>
          <a:xfrm>
            <a:off x="3672296" y="2477450"/>
            <a:ext cx="2742000" cy="16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 name="Google Shape;46;p5"/>
          <p:cNvSpPr txBox="1">
            <a:spLocks noGrp="1"/>
          </p:cNvSpPr>
          <p:nvPr>
            <p:ph type="subTitle" idx="2"/>
          </p:nvPr>
        </p:nvSpPr>
        <p:spPr>
          <a:xfrm>
            <a:off x="720000" y="2477450"/>
            <a:ext cx="2742000" cy="16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 name="Google Shape;47;p5"/>
          <p:cNvSpPr txBox="1">
            <a:spLocks noGrp="1"/>
          </p:cNvSpPr>
          <p:nvPr>
            <p:ph type="subTitle" idx="3"/>
          </p:nvPr>
        </p:nvSpPr>
        <p:spPr>
          <a:xfrm>
            <a:off x="720000" y="1827600"/>
            <a:ext cx="2742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48" name="Google Shape;48;p5"/>
          <p:cNvSpPr txBox="1">
            <a:spLocks noGrp="1"/>
          </p:cNvSpPr>
          <p:nvPr>
            <p:ph type="subTitle" idx="4"/>
          </p:nvPr>
        </p:nvSpPr>
        <p:spPr>
          <a:xfrm>
            <a:off x="3672293" y="1827600"/>
            <a:ext cx="2742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49" name="Google Shape;49;p5"/>
          <p:cNvGrpSpPr/>
          <p:nvPr/>
        </p:nvGrpSpPr>
        <p:grpSpPr>
          <a:xfrm>
            <a:off x="518850" y="392550"/>
            <a:ext cx="8106300" cy="4358400"/>
            <a:chOff x="518850" y="392550"/>
            <a:chExt cx="8106300" cy="4358400"/>
          </a:xfrm>
        </p:grpSpPr>
        <p:grpSp>
          <p:nvGrpSpPr>
            <p:cNvPr id="50" name="Google Shape;50;p5"/>
            <p:cNvGrpSpPr/>
            <p:nvPr/>
          </p:nvGrpSpPr>
          <p:grpSpPr>
            <a:xfrm>
              <a:off x="518850" y="392550"/>
              <a:ext cx="8106300" cy="396000"/>
              <a:chOff x="518850" y="385283"/>
              <a:chExt cx="8106300" cy="396000"/>
            </a:xfrm>
          </p:grpSpPr>
          <p:cxnSp>
            <p:nvCxnSpPr>
              <p:cNvPr id="51" name="Google Shape;51;p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2" name="Google Shape;52;p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3" name="Google Shape;53;p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54" name="Google Shape;54;p5"/>
            <p:cNvGrpSpPr/>
            <p:nvPr/>
          </p:nvGrpSpPr>
          <p:grpSpPr>
            <a:xfrm rot="10800000">
              <a:off x="518850" y="4354950"/>
              <a:ext cx="8106300" cy="396000"/>
              <a:chOff x="518850" y="385283"/>
              <a:chExt cx="8106300" cy="396000"/>
            </a:xfrm>
          </p:grpSpPr>
          <p:cxnSp>
            <p:nvCxnSpPr>
              <p:cNvPr id="55" name="Google Shape;55;p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7" name="Google Shape;57;p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58" name="Google Shape;58;p5"/>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grpSp>
        <p:nvGrpSpPr>
          <p:cNvPr id="60" name="Google Shape;60;p6"/>
          <p:cNvGrpSpPr/>
          <p:nvPr/>
        </p:nvGrpSpPr>
        <p:grpSpPr>
          <a:xfrm>
            <a:off x="518850" y="392550"/>
            <a:ext cx="8106300" cy="4358400"/>
            <a:chOff x="518850" y="392550"/>
            <a:chExt cx="8106300" cy="4358400"/>
          </a:xfrm>
        </p:grpSpPr>
        <p:grpSp>
          <p:nvGrpSpPr>
            <p:cNvPr id="61" name="Google Shape;61;p6"/>
            <p:cNvGrpSpPr/>
            <p:nvPr/>
          </p:nvGrpSpPr>
          <p:grpSpPr>
            <a:xfrm>
              <a:off x="518850" y="392550"/>
              <a:ext cx="8106300" cy="396000"/>
              <a:chOff x="518850" y="385283"/>
              <a:chExt cx="8106300" cy="396000"/>
            </a:xfrm>
          </p:grpSpPr>
          <p:cxnSp>
            <p:nvCxnSpPr>
              <p:cNvPr id="62" name="Google Shape;62;p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63" name="Google Shape;63;p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64" name="Google Shape;64;p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65" name="Google Shape;65;p6"/>
            <p:cNvGrpSpPr/>
            <p:nvPr/>
          </p:nvGrpSpPr>
          <p:grpSpPr>
            <a:xfrm rot="10800000">
              <a:off x="518850" y="4354950"/>
              <a:ext cx="8106300" cy="396000"/>
              <a:chOff x="518850" y="385283"/>
              <a:chExt cx="8106300" cy="396000"/>
            </a:xfrm>
          </p:grpSpPr>
          <p:cxnSp>
            <p:nvCxnSpPr>
              <p:cNvPr id="66" name="Google Shape;66;p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67" name="Google Shape;67;p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68" name="Google Shape;68;p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69" name="Google Shape;69;p6"/>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3"/>
        <p:cNvGrpSpPr/>
        <p:nvPr/>
      </p:nvGrpSpPr>
      <p:grpSpPr>
        <a:xfrm>
          <a:off x="0" y="0"/>
          <a:ext cx="0" cy="0"/>
          <a:chOff x="0" y="0"/>
          <a:chExt cx="0" cy="0"/>
        </a:xfrm>
      </p:grpSpPr>
      <p:sp>
        <p:nvSpPr>
          <p:cNvPr id="84" name="Google Shape;84;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85" name="Google Shape;85;p8"/>
          <p:cNvGrpSpPr/>
          <p:nvPr/>
        </p:nvGrpSpPr>
        <p:grpSpPr>
          <a:xfrm>
            <a:off x="518850" y="392550"/>
            <a:ext cx="8106300" cy="4358400"/>
            <a:chOff x="518850" y="392550"/>
            <a:chExt cx="8106300" cy="4358400"/>
          </a:xfrm>
        </p:grpSpPr>
        <p:grpSp>
          <p:nvGrpSpPr>
            <p:cNvPr id="86" name="Google Shape;86;p8"/>
            <p:cNvGrpSpPr/>
            <p:nvPr/>
          </p:nvGrpSpPr>
          <p:grpSpPr>
            <a:xfrm>
              <a:off x="518850" y="392550"/>
              <a:ext cx="8106300" cy="396000"/>
              <a:chOff x="518850" y="385283"/>
              <a:chExt cx="8106300" cy="396000"/>
            </a:xfrm>
          </p:grpSpPr>
          <p:cxnSp>
            <p:nvCxnSpPr>
              <p:cNvPr id="87" name="Google Shape;87;p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88" name="Google Shape;88;p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89" name="Google Shape;89;p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90" name="Google Shape;90;p8"/>
            <p:cNvGrpSpPr/>
            <p:nvPr/>
          </p:nvGrpSpPr>
          <p:grpSpPr>
            <a:xfrm rot="10800000">
              <a:off x="518850" y="4354950"/>
              <a:ext cx="8106300" cy="396000"/>
              <a:chOff x="518850" y="385283"/>
              <a:chExt cx="8106300" cy="396000"/>
            </a:xfrm>
          </p:grpSpPr>
          <p:cxnSp>
            <p:nvCxnSpPr>
              <p:cNvPr id="91" name="Google Shape;91;p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92" name="Google Shape;92;p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93" name="Google Shape;93;p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135550" y="1222639"/>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6" name="Google Shape;96;p9"/>
          <p:cNvSpPr txBox="1">
            <a:spLocks noGrp="1"/>
          </p:cNvSpPr>
          <p:nvPr>
            <p:ph type="subTitle" idx="1"/>
          </p:nvPr>
        </p:nvSpPr>
        <p:spPr>
          <a:xfrm>
            <a:off x="2135550" y="3339439"/>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97" name="Google Shape;97;p9"/>
          <p:cNvGrpSpPr/>
          <p:nvPr/>
        </p:nvGrpSpPr>
        <p:grpSpPr>
          <a:xfrm>
            <a:off x="518850" y="392550"/>
            <a:ext cx="8106300" cy="4358400"/>
            <a:chOff x="518850" y="392550"/>
            <a:chExt cx="8106300" cy="4358400"/>
          </a:xfrm>
        </p:grpSpPr>
        <p:grpSp>
          <p:nvGrpSpPr>
            <p:cNvPr id="98" name="Google Shape;98;p9"/>
            <p:cNvGrpSpPr/>
            <p:nvPr/>
          </p:nvGrpSpPr>
          <p:grpSpPr>
            <a:xfrm>
              <a:off x="518850" y="392550"/>
              <a:ext cx="8106300" cy="396000"/>
              <a:chOff x="518850" y="385283"/>
              <a:chExt cx="8106300" cy="396000"/>
            </a:xfrm>
          </p:grpSpPr>
          <p:cxnSp>
            <p:nvCxnSpPr>
              <p:cNvPr id="99" name="Google Shape;99;p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00" name="Google Shape;100;p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01" name="Google Shape;101;p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02" name="Google Shape;102;p9"/>
            <p:cNvGrpSpPr/>
            <p:nvPr/>
          </p:nvGrpSpPr>
          <p:grpSpPr>
            <a:xfrm rot="10800000">
              <a:off x="518850" y="4354950"/>
              <a:ext cx="8106300" cy="396000"/>
              <a:chOff x="518850" y="385283"/>
              <a:chExt cx="8106300" cy="396000"/>
            </a:xfrm>
          </p:grpSpPr>
          <p:cxnSp>
            <p:nvCxnSpPr>
              <p:cNvPr id="103" name="Google Shape;103;p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05" name="Google Shape;105;p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6"/>
        <p:cNvGrpSpPr/>
        <p:nvPr/>
      </p:nvGrpSpPr>
      <p:grpSpPr>
        <a:xfrm>
          <a:off x="0" y="0"/>
          <a:ext cx="0" cy="0"/>
          <a:chOff x="0" y="0"/>
          <a:chExt cx="0" cy="0"/>
        </a:xfrm>
      </p:grpSpPr>
      <p:sp>
        <p:nvSpPr>
          <p:cNvPr id="107" name="Google Shape;107;p10"/>
          <p:cNvSpPr>
            <a:spLocks noGrp="1"/>
          </p:cNvSpPr>
          <p:nvPr>
            <p:ph type="pic" idx="2"/>
          </p:nvPr>
        </p:nvSpPr>
        <p:spPr>
          <a:xfrm>
            <a:off x="0" y="0"/>
            <a:ext cx="9144000" cy="5143500"/>
          </a:xfrm>
          <a:prstGeom prst="rect">
            <a:avLst/>
          </a:prstGeom>
          <a:noFill/>
          <a:ln>
            <a:noFill/>
          </a:ln>
        </p:spPr>
      </p:sp>
      <p:sp>
        <p:nvSpPr>
          <p:cNvPr id="108" name="Google Shape;108;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7"/>
        <p:cNvGrpSpPr/>
        <p:nvPr/>
      </p:nvGrpSpPr>
      <p:grpSpPr>
        <a:xfrm>
          <a:off x="0" y="0"/>
          <a:ext cx="0" cy="0"/>
          <a:chOff x="0" y="0"/>
          <a:chExt cx="0" cy="0"/>
        </a:xfrm>
      </p:grpSpPr>
      <p:sp>
        <p:nvSpPr>
          <p:cNvPr id="158" name="Google Shape;158;p15"/>
          <p:cNvSpPr txBox="1">
            <a:spLocks noGrp="1"/>
          </p:cNvSpPr>
          <p:nvPr>
            <p:ph type="subTitle" idx="1"/>
          </p:nvPr>
        </p:nvSpPr>
        <p:spPr>
          <a:xfrm>
            <a:off x="901850" y="2503625"/>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15"/>
          <p:cNvSpPr txBox="1">
            <a:spLocks noGrp="1"/>
          </p:cNvSpPr>
          <p:nvPr>
            <p:ph type="subTitle" idx="2"/>
          </p:nvPr>
        </p:nvSpPr>
        <p:spPr>
          <a:xfrm>
            <a:off x="3473632" y="2503625"/>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15"/>
          <p:cNvSpPr txBox="1">
            <a:spLocks noGrp="1"/>
          </p:cNvSpPr>
          <p:nvPr>
            <p:ph type="subTitle" idx="3"/>
          </p:nvPr>
        </p:nvSpPr>
        <p:spPr>
          <a:xfrm>
            <a:off x="6045421" y="2503625"/>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1" name="Google Shape;161;p15"/>
          <p:cNvSpPr txBox="1">
            <a:spLocks noGrp="1"/>
          </p:cNvSpPr>
          <p:nvPr>
            <p:ph type="subTitle" idx="4"/>
          </p:nvPr>
        </p:nvSpPr>
        <p:spPr>
          <a:xfrm>
            <a:off x="901850" y="1609225"/>
            <a:ext cx="21966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62" name="Google Shape;162;p15"/>
          <p:cNvSpPr txBox="1">
            <a:spLocks noGrp="1"/>
          </p:cNvSpPr>
          <p:nvPr>
            <p:ph type="subTitle" idx="5"/>
          </p:nvPr>
        </p:nvSpPr>
        <p:spPr>
          <a:xfrm>
            <a:off x="3473636" y="1609225"/>
            <a:ext cx="21966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63" name="Google Shape;163;p15"/>
          <p:cNvSpPr txBox="1">
            <a:spLocks noGrp="1"/>
          </p:cNvSpPr>
          <p:nvPr>
            <p:ph type="subTitle" idx="6"/>
          </p:nvPr>
        </p:nvSpPr>
        <p:spPr>
          <a:xfrm>
            <a:off x="6045421" y="1609225"/>
            <a:ext cx="21966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64" name="Google Shape;164;p15"/>
          <p:cNvGrpSpPr/>
          <p:nvPr/>
        </p:nvGrpSpPr>
        <p:grpSpPr>
          <a:xfrm>
            <a:off x="518850" y="392550"/>
            <a:ext cx="8106300" cy="4358400"/>
            <a:chOff x="518850" y="392550"/>
            <a:chExt cx="8106300" cy="4358400"/>
          </a:xfrm>
        </p:grpSpPr>
        <p:grpSp>
          <p:nvGrpSpPr>
            <p:cNvPr id="165" name="Google Shape;165;p15"/>
            <p:cNvGrpSpPr/>
            <p:nvPr/>
          </p:nvGrpSpPr>
          <p:grpSpPr>
            <a:xfrm>
              <a:off x="518850" y="392550"/>
              <a:ext cx="8106300" cy="396000"/>
              <a:chOff x="518850" y="385283"/>
              <a:chExt cx="8106300" cy="396000"/>
            </a:xfrm>
          </p:grpSpPr>
          <p:cxnSp>
            <p:nvCxnSpPr>
              <p:cNvPr id="166" name="Google Shape;166;p1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67" name="Google Shape;167;p1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68" name="Google Shape;168;p1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69" name="Google Shape;169;p15"/>
            <p:cNvGrpSpPr/>
            <p:nvPr/>
          </p:nvGrpSpPr>
          <p:grpSpPr>
            <a:xfrm rot="10800000">
              <a:off x="518850" y="4354950"/>
              <a:ext cx="8106300" cy="396000"/>
              <a:chOff x="518850" y="385283"/>
              <a:chExt cx="8106300" cy="396000"/>
            </a:xfrm>
          </p:grpSpPr>
          <p:cxnSp>
            <p:nvCxnSpPr>
              <p:cNvPr id="170" name="Google Shape;170;p1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1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72" name="Google Shape;172;p1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73" name="Google Shape;173;p15"/>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5" r:id="rId6"/>
    <p:sldLayoutId id="2147483656" r:id="rId7"/>
    <p:sldLayoutId id="2147483658" r:id="rId8"/>
    <p:sldLayoutId id="2147483661" r:id="rId9"/>
    <p:sldLayoutId id="2147483662" r:id="rId10"/>
    <p:sldLayoutId id="2147483663" r:id="rId11"/>
    <p:sldLayoutId id="2147483664" r:id="rId12"/>
    <p:sldLayoutId id="2147483665" r:id="rId13"/>
    <p:sldLayoutId id="214748366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www.anaconda.com/download/success"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24"/>
          <p:cNvSpPr txBox="1">
            <a:spLocks noGrp="1"/>
          </p:cNvSpPr>
          <p:nvPr>
            <p:ph type="ctrTitle"/>
          </p:nvPr>
        </p:nvSpPr>
        <p:spPr>
          <a:xfrm>
            <a:off x="635029" y="1485518"/>
            <a:ext cx="4491421" cy="15238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dirty="0">
                <a:latin typeface="+mj-lt"/>
              </a:rPr>
              <a:t>Basics of Python &amp; Introduction to Artificial Intelligence</a:t>
            </a:r>
            <a:endParaRPr sz="3600" b="0" dirty="0">
              <a:latin typeface="+mj-lt"/>
            </a:endParaRPr>
          </a:p>
        </p:txBody>
      </p:sp>
      <p:sp>
        <p:nvSpPr>
          <p:cNvPr id="711" name="Google Shape;711;p24"/>
          <p:cNvSpPr txBox="1">
            <a:spLocks noGrp="1"/>
          </p:cNvSpPr>
          <p:nvPr>
            <p:ph type="subTitle" idx="1"/>
          </p:nvPr>
        </p:nvSpPr>
        <p:spPr>
          <a:xfrm>
            <a:off x="5428335" y="4280260"/>
            <a:ext cx="3298794" cy="3274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mj-lt"/>
              </a:rPr>
              <a:t>Presented by : Dr. </a:t>
            </a:r>
            <a:r>
              <a:rPr lang="en-US" sz="1400" dirty="0" err="1">
                <a:latin typeface="+mj-lt"/>
              </a:rPr>
              <a:t>Inam</a:t>
            </a:r>
            <a:r>
              <a:rPr lang="en-US" sz="1400">
                <a:latin typeface="+mj-lt"/>
              </a:rPr>
              <a:t> Ullah Khan </a:t>
            </a:r>
            <a:endParaRPr lang="en-US" sz="1400" dirty="0">
              <a:latin typeface="+mj-lt"/>
            </a:endParaRPr>
          </a:p>
        </p:txBody>
      </p:sp>
      <p:sp>
        <p:nvSpPr>
          <p:cNvPr id="4" name="TextBox 3">
            <a:extLst>
              <a:ext uri="{FF2B5EF4-FFF2-40B4-BE49-F238E27FC236}">
                <a16:creationId xmlns:a16="http://schemas.microsoft.com/office/drawing/2014/main" id="{52465AC1-7782-2022-A002-07B894DC54FB}"/>
              </a:ext>
            </a:extLst>
          </p:cNvPr>
          <p:cNvSpPr txBox="1"/>
          <p:nvPr/>
        </p:nvSpPr>
        <p:spPr>
          <a:xfrm>
            <a:off x="705912" y="3073530"/>
            <a:ext cx="3929461" cy="523220"/>
          </a:xfrm>
          <a:prstGeom prst="rect">
            <a:avLst/>
          </a:prstGeom>
          <a:noFill/>
        </p:spPr>
        <p:txBody>
          <a:bodyPr wrap="square">
            <a:spAutoFit/>
          </a:bodyPr>
          <a:lstStyle/>
          <a:p>
            <a:pPr marL="0" lvl="0" indent="0" algn="l" rtl="0">
              <a:spcBef>
                <a:spcPts val="0"/>
              </a:spcBef>
              <a:spcAft>
                <a:spcPts val="0"/>
              </a:spcAft>
              <a:buNone/>
            </a:pPr>
            <a:r>
              <a:rPr lang="en-US" sz="1400" dirty="0">
                <a:latin typeface="+mj-lt"/>
              </a:rPr>
              <a:t>Subtitle: </a:t>
            </a:r>
            <a:r>
              <a:rPr lang="en-US" dirty="0">
                <a:latin typeface="+mj-lt"/>
              </a:rPr>
              <a:t>From Installation to Basic Programming and an Overview of AI</a:t>
            </a:r>
            <a:endParaRPr lang="en-US" sz="1400" dirty="0">
              <a:latin typeface="+mj-lt"/>
            </a:endParaRPr>
          </a:p>
        </p:txBody>
      </p:sp>
      <mc:AlternateContent xmlns:mc="http://schemas.openxmlformats.org/markup-compatibility/2006">
        <mc:Choice xmlns:am3d="http://schemas.microsoft.com/office/drawing/2017/model3d" Requires="am3d">
          <p:graphicFrame>
            <p:nvGraphicFramePr>
              <p:cNvPr id="2" name="3D Model 1" descr="Laptop Computer">
                <a:extLst>
                  <a:ext uri="{FF2B5EF4-FFF2-40B4-BE49-F238E27FC236}">
                    <a16:creationId xmlns:a16="http://schemas.microsoft.com/office/drawing/2014/main" id="{F98029D8-6B38-3CB3-19FE-082019A52EE4}"/>
                  </a:ext>
                </a:extLst>
              </p:cNvPr>
              <p:cNvGraphicFramePr>
                <a:graphicFrameLocks noChangeAspect="1"/>
              </p:cNvGraphicFramePr>
              <p:nvPr>
                <p:extLst>
                  <p:ext uri="{D42A27DB-BD31-4B8C-83A1-F6EECF244321}">
                    <p14:modId xmlns:p14="http://schemas.microsoft.com/office/powerpoint/2010/main" val="2146483585"/>
                  </p:ext>
                </p:extLst>
              </p:nvPr>
            </p:nvGraphicFramePr>
            <p:xfrm>
              <a:off x="4366894" y="535744"/>
              <a:ext cx="3428471" cy="3022293"/>
            </p:xfrm>
            <a:graphic>
              <a:graphicData uri="http://schemas.microsoft.com/office/drawing/2017/model3d">
                <am3d:model3d r:embed="rId3">
                  <am3d:spPr>
                    <a:xfrm>
                      <a:off x="0" y="0"/>
                      <a:ext cx="3428471" cy="3022293"/>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454767" ay="-2551232" az="-308335"/>
                    <am3d:postTrans dx="0" dy="0" dz="0"/>
                  </am3d:trans>
                  <am3d:raster rName="Office3DRenderer" rVer="16.0.8326">
                    <am3d:blip r:embed="rId4"/>
                  </am3d:raster>
                  <am3d:objViewport viewportSz="40297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Laptop Computer">
                <a:extLst>
                  <a:ext uri="{FF2B5EF4-FFF2-40B4-BE49-F238E27FC236}">
                    <a16:creationId xmlns:a16="http://schemas.microsoft.com/office/drawing/2014/main" id="{F98029D8-6B38-3CB3-19FE-082019A52EE4}"/>
                  </a:ext>
                </a:extLst>
              </p:cNvPr>
              <p:cNvPicPr>
                <a:picLocks noGrp="1" noRot="1" noChangeAspect="1" noMove="1" noResize="1" noEditPoints="1" noAdjustHandles="1" noChangeArrowheads="1" noChangeShapeType="1" noCrop="1"/>
              </p:cNvPicPr>
              <p:nvPr/>
            </p:nvPicPr>
            <p:blipFill>
              <a:blip r:embed="rId4"/>
              <a:stretch>
                <a:fillRect/>
              </a:stretch>
            </p:blipFill>
            <p:spPr>
              <a:xfrm>
                <a:off x="4366894" y="535744"/>
                <a:ext cx="3428471" cy="3022293"/>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2"/>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2"/>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2"/>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2"/>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2"/>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10"/>
                                        </p:tgtEl>
                                        <p:attrNameLst>
                                          <p:attrName>style.visibility</p:attrName>
                                        </p:attrNameLst>
                                      </p:cBhvr>
                                      <p:to>
                                        <p:strVal val="visible"/>
                                      </p:to>
                                    </p:set>
                                    <p:animEffect transition="in" filter="fade">
                                      <p:cBhvr>
                                        <p:cTn id="15" dur="1000"/>
                                        <p:tgtEl>
                                          <p:spTgt spid="710"/>
                                        </p:tgtEl>
                                      </p:cBhvr>
                                    </p:animEffect>
                                    <p:anim calcmode="lin" valueType="num">
                                      <p:cBhvr>
                                        <p:cTn id="16" dur="1000" fill="hold"/>
                                        <p:tgtEl>
                                          <p:spTgt spid="710"/>
                                        </p:tgtEl>
                                        <p:attrNameLst>
                                          <p:attrName>ppt_x</p:attrName>
                                        </p:attrNameLst>
                                      </p:cBhvr>
                                      <p:tavLst>
                                        <p:tav tm="0">
                                          <p:val>
                                            <p:strVal val="#ppt_x"/>
                                          </p:val>
                                        </p:tav>
                                        <p:tav tm="100000">
                                          <p:val>
                                            <p:strVal val="#ppt_x"/>
                                          </p:val>
                                        </p:tav>
                                      </p:tavLst>
                                    </p:anim>
                                    <p:anim calcmode="lin" valueType="num">
                                      <p:cBhvr>
                                        <p:cTn id="17" dur="1000" fill="hold"/>
                                        <p:tgtEl>
                                          <p:spTgt spid="7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2"/>
        <p:cNvGrpSpPr/>
        <p:nvPr/>
      </p:nvGrpSpPr>
      <p:grpSpPr>
        <a:xfrm>
          <a:off x="0" y="0"/>
          <a:ext cx="0" cy="0"/>
          <a:chOff x="0" y="0"/>
          <a:chExt cx="0" cy="0"/>
        </a:xfrm>
      </p:grpSpPr>
      <p:sp>
        <p:nvSpPr>
          <p:cNvPr id="1853" name="Google Shape;1853;p35"/>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r>
              <a:rPr kumimoji="0" lang="en-US" altLang="en-US" b="1" i="0" u="none" strike="noStrike" cap="none" normalizeH="0" baseline="0" dirty="0">
                <a:ln>
                  <a:noFill/>
                </a:ln>
                <a:solidFill>
                  <a:schemeClr val="tx1"/>
                </a:solidFill>
                <a:effectLst/>
                <a:latin typeface="+mj-lt"/>
              </a:rPr>
              <a:t>Introducing </a:t>
            </a:r>
            <a:r>
              <a:rPr kumimoji="0" lang="en-US" altLang="en-US" b="1" i="0" u="none" strike="noStrike" cap="none" normalizeH="0" baseline="0" dirty="0" err="1">
                <a:ln>
                  <a:noFill/>
                </a:ln>
                <a:solidFill>
                  <a:schemeClr val="tx1"/>
                </a:solidFill>
                <a:effectLst/>
                <a:latin typeface="+mj-lt"/>
              </a:rPr>
              <a:t>Jupyter</a:t>
            </a:r>
            <a:r>
              <a:rPr kumimoji="0" lang="en-US" altLang="en-US" b="1" i="0" u="none" strike="noStrike" cap="none" normalizeH="0" baseline="0" dirty="0">
                <a:ln>
                  <a:noFill/>
                </a:ln>
                <a:solidFill>
                  <a:schemeClr val="tx1"/>
                </a:solidFill>
                <a:effectLst/>
                <a:latin typeface="+mj-lt"/>
              </a:rPr>
              <a:t> Notebook</a:t>
            </a:r>
            <a:br>
              <a:rPr kumimoji="0" lang="en-US" altLang="en-US" b="1" i="0" u="none" strike="noStrike" cap="none" normalizeH="0" baseline="0" dirty="0">
                <a:ln>
                  <a:noFill/>
                </a:ln>
                <a:solidFill>
                  <a:schemeClr val="tx1"/>
                </a:solidFill>
                <a:effectLst/>
                <a:latin typeface="+mj-lt"/>
              </a:rPr>
            </a:br>
            <a:endParaRPr dirty="0">
              <a:latin typeface="+mj-lt"/>
            </a:endParaRPr>
          </a:p>
        </p:txBody>
      </p:sp>
      <p:sp>
        <p:nvSpPr>
          <p:cNvPr id="3" name="TextBox 2">
            <a:extLst>
              <a:ext uri="{FF2B5EF4-FFF2-40B4-BE49-F238E27FC236}">
                <a16:creationId xmlns:a16="http://schemas.microsoft.com/office/drawing/2014/main" id="{73995A3A-39C4-10A6-E37F-2FD5FF5D31A8}"/>
              </a:ext>
            </a:extLst>
          </p:cNvPr>
          <p:cNvSpPr txBox="1"/>
          <p:nvPr/>
        </p:nvSpPr>
        <p:spPr>
          <a:xfrm>
            <a:off x="1055979" y="3072472"/>
            <a:ext cx="7374921" cy="307777"/>
          </a:xfrm>
          <a:prstGeom prst="rect">
            <a:avLst/>
          </a:prstGeom>
          <a:noFill/>
        </p:spPr>
        <p:txBody>
          <a:bodyPr wrap="square" rtlCol="0">
            <a:spAutoFit/>
          </a:bodyPr>
          <a:lstStyle/>
          <a:p>
            <a:endParaRPr lang="en-US" dirty="0">
              <a:latin typeface="+mj-lt"/>
            </a:endParaRPr>
          </a:p>
        </p:txBody>
      </p:sp>
      <p:sp>
        <p:nvSpPr>
          <p:cNvPr id="4" name="Rectangle 1">
            <a:extLst>
              <a:ext uri="{FF2B5EF4-FFF2-40B4-BE49-F238E27FC236}">
                <a16:creationId xmlns:a16="http://schemas.microsoft.com/office/drawing/2014/main" id="{6880DCA1-ACB8-EABE-217B-C4506A603CE1}"/>
              </a:ext>
            </a:extLst>
          </p:cNvPr>
          <p:cNvSpPr>
            <a:spLocks noChangeArrowheads="1"/>
          </p:cNvSpPr>
          <p:nvPr/>
        </p:nvSpPr>
        <p:spPr bwMode="auto">
          <a:xfrm>
            <a:off x="713100" y="1354013"/>
            <a:ext cx="6894161"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rPr>
              <a:t>Overview:</a:t>
            </a:r>
            <a:r>
              <a:rPr kumimoji="0" lang="en-US" altLang="en-US" b="0" i="0" u="none" strike="noStrike" cap="none" normalizeH="0" baseline="0" dirty="0">
                <a:ln>
                  <a:noFill/>
                </a:ln>
                <a:solidFill>
                  <a:schemeClr val="tx1"/>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mj-lt"/>
              </a:rPr>
              <a:t>Jupyter</a:t>
            </a:r>
            <a:r>
              <a:rPr kumimoji="0" lang="en-US" altLang="en-US" b="0" i="0" u="none" strike="noStrike" cap="none" normalizeH="0" baseline="0" dirty="0">
                <a:ln>
                  <a:noFill/>
                </a:ln>
                <a:solidFill>
                  <a:schemeClr val="tx1"/>
                </a:solidFill>
                <a:effectLst/>
                <a:latin typeface="+mj-lt"/>
              </a:rPr>
              <a:t> Notebook is an open-source web application</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mj-lt"/>
              </a:rPr>
              <a:t> that allows you to create</a:t>
            </a:r>
            <a:r>
              <a:rPr lang="en-US" altLang="en-US" dirty="0">
                <a:solidFill>
                  <a:schemeClr val="tx1"/>
                </a:solidFill>
                <a:latin typeface="+mj-lt"/>
              </a:rPr>
              <a:t> </a:t>
            </a:r>
            <a:r>
              <a:rPr kumimoji="0" lang="en-US" altLang="en-US" b="0" i="0" u="none" strike="noStrike" cap="none" normalizeH="0" baseline="0" dirty="0">
                <a:ln>
                  <a:noFill/>
                </a:ln>
                <a:solidFill>
                  <a:schemeClr val="tx1"/>
                </a:solidFill>
                <a:effectLst/>
                <a:latin typeface="+mj-lt"/>
              </a:rPr>
              <a:t>and share documents containing live code, </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mj-lt"/>
              </a:rPr>
              <a:t>equations, visualizations, and narrative text.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rPr>
              <a:t>Launching </a:t>
            </a:r>
            <a:r>
              <a:rPr kumimoji="0" lang="en-US" altLang="en-US" b="1" i="0" u="none" strike="noStrike" cap="none" normalizeH="0" baseline="0" dirty="0" err="1">
                <a:ln>
                  <a:noFill/>
                </a:ln>
                <a:solidFill>
                  <a:schemeClr val="tx1"/>
                </a:solidFill>
                <a:effectLst/>
                <a:latin typeface="+mj-lt"/>
              </a:rPr>
              <a:t>Jupyter</a:t>
            </a:r>
            <a:r>
              <a:rPr kumimoji="0" lang="en-US" altLang="en-US" b="1" i="0" u="none" strike="noStrike" cap="none" normalizeH="0" baseline="0" dirty="0">
                <a:ln>
                  <a:noFill/>
                </a:ln>
                <a:solidFill>
                  <a:schemeClr val="tx1"/>
                </a:solidFill>
                <a:effectLst/>
                <a:latin typeface="+mj-lt"/>
              </a:rPr>
              <a:t> Notebook:</a:t>
            </a:r>
            <a:r>
              <a:rPr kumimoji="0" lang="en-US" altLang="en-US" b="0" i="0" u="none" strike="noStrike" cap="none" normalizeH="0" baseline="0" dirty="0">
                <a:ln>
                  <a:noFill/>
                </a:ln>
                <a:solidFill>
                  <a:schemeClr val="tx1"/>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Use Anaconda Navigator or run </a:t>
            </a:r>
            <a:r>
              <a:rPr kumimoji="0" lang="en-US" altLang="en-US" b="0" i="0" u="none" strike="noStrike" cap="none" normalizeH="0" baseline="0" dirty="0" err="1">
                <a:ln>
                  <a:noFill/>
                </a:ln>
                <a:solidFill>
                  <a:schemeClr val="tx1"/>
                </a:solidFill>
                <a:effectLst/>
                <a:latin typeface="+mj-lt"/>
              </a:rPr>
              <a:t>jupyter</a:t>
            </a:r>
            <a:r>
              <a:rPr kumimoji="0" lang="en-US" altLang="en-US" b="0" i="0" u="none" strike="noStrike" cap="none" normalizeH="0" baseline="0" dirty="0">
                <a:ln>
                  <a:noFill/>
                </a:ln>
                <a:solidFill>
                  <a:schemeClr val="tx1"/>
                </a:solidFill>
                <a:effectLst/>
                <a:latin typeface="+mj-lt"/>
              </a:rPr>
              <a:t> notebook in the command line.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53"/>
                                        </p:tgtEl>
                                        <p:attrNameLst>
                                          <p:attrName>style.visibility</p:attrName>
                                        </p:attrNameLst>
                                      </p:cBhvr>
                                      <p:to>
                                        <p:strVal val="visible"/>
                                      </p:to>
                                    </p:set>
                                    <p:animEffect transition="in" filter="fade">
                                      <p:cBhvr>
                                        <p:cTn id="7" dur="1000"/>
                                        <p:tgtEl>
                                          <p:spTgt spid="1853"/>
                                        </p:tgtEl>
                                      </p:cBhvr>
                                    </p:animEffect>
                                    <p:anim calcmode="lin" valueType="num">
                                      <p:cBhvr>
                                        <p:cTn id="8" dur="1000" fill="hold"/>
                                        <p:tgtEl>
                                          <p:spTgt spid="1853"/>
                                        </p:tgtEl>
                                        <p:attrNameLst>
                                          <p:attrName>ppt_x</p:attrName>
                                        </p:attrNameLst>
                                      </p:cBhvr>
                                      <p:tavLst>
                                        <p:tav tm="0">
                                          <p:val>
                                            <p:strVal val="#ppt_x"/>
                                          </p:val>
                                        </p:tav>
                                        <p:tav tm="100000">
                                          <p:val>
                                            <p:strVal val="#ppt_x"/>
                                          </p:val>
                                        </p:tav>
                                      </p:tavLst>
                                    </p:anim>
                                    <p:anim calcmode="lin" valueType="num">
                                      <p:cBhvr>
                                        <p:cTn id="9" dur="1000" fill="hold"/>
                                        <p:tgtEl>
                                          <p:spTgt spid="18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2"/>
        <p:cNvGrpSpPr/>
        <p:nvPr/>
      </p:nvGrpSpPr>
      <p:grpSpPr>
        <a:xfrm>
          <a:off x="0" y="0"/>
          <a:ext cx="0" cy="0"/>
          <a:chOff x="0" y="0"/>
          <a:chExt cx="0" cy="0"/>
        </a:xfrm>
      </p:grpSpPr>
      <p:sp>
        <p:nvSpPr>
          <p:cNvPr id="1853" name="Google Shape;1853;p35"/>
          <p:cNvSpPr txBox="1">
            <a:spLocks noGrp="1"/>
          </p:cNvSpPr>
          <p:nvPr>
            <p:ph type="title"/>
          </p:nvPr>
        </p:nvSpPr>
        <p:spPr>
          <a:xfrm>
            <a:off x="720000" y="541675"/>
            <a:ext cx="8141502" cy="572700"/>
          </a:xfrm>
          <a:prstGeom prst="rect">
            <a:avLst/>
          </a:prstGeom>
        </p:spPr>
        <p:txBody>
          <a:bodyPr spcFirstLastPara="1" wrap="square" lIns="91425" tIns="91425" rIns="91425" bIns="91425" anchor="t" anchorCtr="0">
            <a:noAutofit/>
          </a:bodyPr>
          <a:lstStyle/>
          <a:p>
            <a:r>
              <a:rPr lang="en-US" sz="2400" dirty="0">
                <a:latin typeface="+mj-lt"/>
              </a:rPr>
              <a:t>Basic python libraries with brief explanation</a:t>
            </a:r>
            <a:endParaRPr sz="2400" dirty="0">
              <a:latin typeface="+mj-lt"/>
            </a:endParaRPr>
          </a:p>
        </p:txBody>
      </p:sp>
      <p:sp>
        <p:nvSpPr>
          <p:cNvPr id="3" name="TextBox 2">
            <a:extLst>
              <a:ext uri="{FF2B5EF4-FFF2-40B4-BE49-F238E27FC236}">
                <a16:creationId xmlns:a16="http://schemas.microsoft.com/office/drawing/2014/main" id="{73995A3A-39C4-10A6-E37F-2FD5FF5D31A8}"/>
              </a:ext>
            </a:extLst>
          </p:cNvPr>
          <p:cNvSpPr txBox="1"/>
          <p:nvPr/>
        </p:nvSpPr>
        <p:spPr>
          <a:xfrm>
            <a:off x="1055979" y="3072472"/>
            <a:ext cx="7374921" cy="307777"/>
          </a:xfrm>
          <a:prstGeom prst="rect">
            <a:avLst/>
          </a:prstGeom>
          <a:noFill/>
        </p:spPr>
        <p:txBody>
          <a:bodyPr wrap="square" rtlCol="0">
            <a:spAutoFit/>
          </a:bodyPr>
          <a:lstStyle/>
          <a:p>
            <a:endParaRPr lang="en-US" dirty="0">
              <a:latin typeface="+mj-lt"/>
            </a:endParaRPr>
          </a:p>
        </p:txBody>
      </p:sp>
      <p:sp>
        <p:nvSpPr>
          <p:cNvPr id="6" name="Rectangle 2">
            <a:extLst>
              <a:ext uri="{FF2B5EF4-FFF2-40B4-BE49-F238E27FC236}">
                <a16:creationId xmlns:a16="http://schemas.microsoft.com/office/drawing/2014/main" id="{C4A56B28-544C-C476-A849-84D48EC97AED}"/>
              </a:ext>
            </a:extLst>
          </p:cNvPr>
          <p:cNvSpPr>
            <a:spLocks noChangeArrowheads="1"/>
          </p:cNvSpPr>
          <p:nvPr/>
        </p:nvSpPr>
        <p:spPr bwMode="auto">
          <a:xfrm>
            <a:off x="720000" y="968790"/>
            <a:ext cx="632756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NumPy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Purpose</a:t>
            </a:r>
            <a:r>
              <a:rPr kumimoji="0" lang="en-US" altLang="en-US" sz="1200" b="0" i="0" u="none" strike="noStrike" cap="none" normalizeH="0" baseline="0" dirty="0">
                <a:ln>
                  <a:noFill/>
                </a:ln>
                <a:solidFill>
                  <a:schemeClr val="tx1"/>
                </a:solidFill>
                <a:effectLst/>
                <a:latin typeface="Arial" panose="020B0604020202020204" pitchFamily="34" charset="0"/>
              </a:rPr>
              <a:t>: NumPy is fundamental for numerical computing in Python. </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It provides support for large,</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 multi-dimensional arrays and matrices, along with a collection of</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 mathematical functions to operate on these arrays efficiently.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Example</a:t>
            </a:r>
            <a:r>
              <a:rPr kumimoji="0" lang="en-US" altLang="en-US" sz="1200" b="0" i="0" u="none" strike="noStrike" cap="none" normalizeH="0" baseline="0" dirty="0">
                <a:ln>
                  <a:noFill/>
                </a:ln>
                <a:solidFill>
                  <a:schemeClr val="tx1"/>
                </a:solidFill>
                <a:effectLst/>
                <a:latin typeface="Arial" panose="020B0604020202020204" pitchFamily="34" charset="0"/>
              </a:rPr>
              <a:t>: Used for array manipulation, mathematical operations,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 linear algebra,</a:t>
            </a:r>
            <a:r>
              <a:rPr lang="en-US" altLang="en-US" sz="1200" dirty="0">
                <a:solidFill>
                  <a:schemeClr val="tx1"/>
                </a:solidFill>
                <a:latin typeface="Arial" panose="020B0604020202020204" pitchFamily="34" charset="0"/>
              </a:rPr>
              <a:t> </a:t>
            </a:r>
            <a:r>
              <a:rPr kumimoji="0" lang="en-US" altLang="en-US" sz="1200" b="0" i="0" u="none" strike="noStrike" cap="none" normalizeH="0" baseline="0" dirty="0">
                <a:ln>
                  <a:noFill/>
                </a:ln>
                <a:solidFill>
                  <a:schemeClr val="tx1"/>
                </a:solidFill>
                <a:effectLst/>
                <a:latin typeface="Arial" panose="020B0604020202020204" pitchFamily="34" charset="0"/>
              </a:rPr>
              <a:t>and random number generation.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Pandas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Purpose</a:t>
            </a:r>
            <a:r>
              <a:rPr kumimoji="0" lang="en-US" altLang="en-US" sz="1200" b="0" i="0" u="none" strike="noStrike" cap="none" normalizeH="0" baseline="0" dirty="0">
                <a:ln>
                  <a:noFill/>
                </a:ln>
                <a:solidFill>
                  <a:schemeClr val="tx1"/>
                </a:solidFill>
                <a:effectLst/>
                <a:latin typeface="Arial" panose="020B0604020202020204" pitchFamily="34" charset="0"/>
              </a:rPr>
              <a:t>: Pandas is used for data manipulation and analysis.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It offers data structures like</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DataFrames</a:t>
            </a:r>
            <a:r>
              <a:rPr kumimoji="0" lang="en-US" altLang="en-US" sz="1200" b="0" i="0" u="none" strike="noStrike" cap="none" normalizeH="0" baseline="0" dirty="0">
                <a:ln>
                  <a:noFill/>
                </a:ln>
                <a:solidFill>
                  <a:schemeClr val="tx1"/>
                </a:solidFill>
                <a:effectLst/>
                <a:latin typeface="Arial" panose="020B0604020202020204" pitchFamily="34" charset="0"/>
              </a:rPr>
              <a:t> (tabular data) and</a:t>
            </a:r>
            <a:r>
              <a:rPr lang="en-US" altLang="en-US" sz="1200" dirty="0">
                <a:solidFill>
                  <a:schemeClr val="tx1"/>
                </a:solidFill>
                <a:latin typeface="Arial" panose="020B0604020202020204" pitchFamily="34" charset="0"/>
              </a:rPr>
              <a:t> </a:t>
            </a:r>
            <a:r>
              <a:rPr kumimoji="0" lang="en-US" altLang="en-US" sz="1200" b="0" i="0" u="none" strike="noStrike" cap="none" normalizeH="0" baseline="0" dirty="0">
                <a:ln>
                  <a:noFill/>
                </a:ln>
                <a:solidFill>
                  <a:schemeClr val="tx1"/>
                </a:solidFill>
                <a:effectLst/>
                <a:latin typeface="Arial" panose="020B0604020202020204" pitchFamily="34" charset="0"/>
              </a:rPr>
              <a:t>Series (labeled arrays), along with tools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for reading and writing data between different formats (CSV, Excel, SQL databases).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Example</a:t>
            </a:r>
            <a:r>
              <a:rPr kumimoji="0" lang="en-US" altLang="en-US" sz="1200" b="0" i="0" u="none" strike="noStrike" cap="none" normalizeH="0" baseline="0" dirty="0">
                <a:ln>
                  <a:noFill/>
                </a:ln>
                <a:solidFill>
                  <a:schemeClr val="tx1"/>
                </a:solidFill>
                <a:effectLst/>
                <a:latin typeface="Arial" panose="020B0604020202020204" pitchFamily="34" charset="0"/>
              </a:rPr>
              <a:t>: Used for data cleaning, transformation, filtering, and aggregation tasks in data science and analytics.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116A456D-D347-37CF-A6F8-5AC4A7839B5D}"/>
              </a:ext>
            </a:extLst>
          </p:cNvPr>
          <p:cNvPicPr>
            <a:picLocks noChangeAspect="1"/>
          </p:cNvPicPr>
          <p:nvPr/>
        </p:nvPicPr>
        <p:blipFill>
          <a:blip r:embed="rId3"/>
          <a:stretch>
            <a:fillRect/>
          </a:stretch>
        </p:blipFill>
        <p:spPr>
          <a:xfrm>
            <a:off x="5599505" y="1201266"/>
            <a:ext cx="2639550" cy="2178983"/>
          </a:xfrm>
          <a:prstGeom prst="rect">
            <a:avLst/>
          </a:prstGeom>
        </p:spPr>
      </p:pic>
    </p:spTree>
    <p:extLst>
      <p:ext uri="{BB962C8B-B14F-4D97-AF65-F5344CB8AC3E}">
        <p14:creationId xmlns:p14="http://schemas.microsoft.com/office/powerpoint/2010/main" val="218047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53"/>
                                        </p:tgtEl>
                                        <p:attrNameLst>
                                          <p:attrName>style.visibility</p:attrName>
                                        </p:attrNameLst>
                                      </p:cBhvr>
                                      <p:to>
                                        <p:strVal val="visible"/>
                                      </p:to>
                                    </p:set>
                                    <p:animEffect transition="in" filter="barn(inVertical)">
                                      <p:cBhvr>
                                        <p:cTn id="12" dur="500"/>
                                        <p:tgtEl>
                                          <p:spTgt spid="1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2"/>
        <p:cNvGrpSpPr/>
        <p:nvPr/>
      </p:nvGrpSpPr>
      <p:grpSpPr>
        <a:xfrm>
          <a:off x="0" y="0"/>
          <a:ext cx="0" cy="0"/>
          <a:chOff x="0" y="0"/>
          <a:chExt cx="0" cy="0"/>
        </a:xfrm>
      </p:grpSpPr>
      <p:sp>
        <p:nvSpPr>
          <p:cNvPr id="1853" name="Google Shape;1853;p35"/>
          <p:cNvSpPr txBox="1">
            <a:spLocks noGrp="1"/>
          </p:cNvSpPr>
          <p:nvPr>
            <p:ph type="title"/>
          </p:nvPr>
        </p:nvSpPr>
        <p:spPr>
          <a:xfrm>
            <a:off x="720000" y="541675"/>
            <a:ext cx="8141502" cy="572700"/>
          </a:xfrm>
          <a:prstGeom prst="rect">
            <a:avLst/>
          </a:prstGeom>
        </p:spPr>
        <p:txBody>
          <a:bodyPr spcFirstLastPara="1" wrap="square" lIns="91425" tIns="91425" rIns="91425" bIns="91425" anchor="t" anchorCtr="0">
            <a:noAutofit/>
          </a:bodyPr>
          <a:lstStyle/>
          <a:p>
            <a:r>
              <a:rPr lang="en-US" sz="2400" dirty="0">
                <a:latin typeface="+mj-lt"/>
              </a:rPr>
              <a:t>Basic python libraries with brief explanation</a:t>
            </a:r>
            <a:endParaRPr sz="2400" dirty="0">
              <a:latin typeface="+mj-lt"/>
            </a:endParaRPr>
          </a:p>
        </p:txBody>
      </p:sp>
      <p:sp>
        <p:nvSpPr>
          <p:cNvPr id="3" name="TextBox 2">
            <a:extLst>
              <a:ext uri="{FF2B5EF4-FFF2-40B4-BE49-F238E27FC236}">
                <a16:creationId xmlns:a16="http://schemas.microsoft.com/office/drawing/2014/main" id="{73995A3A-39C4-10A6-E37F-2FD5FF5D31A8}"/>
              </a:ext>
            </a:extLst>
          </p:cNvPr>
          <p:cNvSpPr txBox="1"/>
          <p:nvPr/>
        </p:nvSpPr>
        <p:spPr>
          <a:xfrm>
            <a:off x="1055979" y="3072472"/>
            <a:ext cx="7374921" cy="307777"/>
          </a:xfrm>
          <a:prstGeom prst="rect">
            <a:avLst/>
          </a:prstGeom>
          <a:noFill/>
        </p:spPr>
        <p:txBody>
          <a:bodyPr wrap="square" rtlCol="0">
            <a:spAutoFit/>
          </a:bodyPr>
          <a:lstStyle/>
          <a:p>
            <a:endParaRPr lang="en-US" dirty="0">
              <a:latin typeface="+mj-lt"/>
            </a:endParaRPr>
          </a:p>
        </p:txBody>
      </p:sp>
      <p:sp>
        <p:nvSpPr>
          <p:cNvPr id="6" name="Rectangle 2">
            <a:extLst>
              <a:ext uri="{FF2B5EF4-FFF2-40B4-BE49-F238E27FC236}">
                <a16:creationId xmlns:a16="http://schemas.microsoft.com/office/drawing/2014/main" id="{C4A56B28-544C-C476-A849-84D48EC97AED}"/>
              </a:ext>
            </a:extLst>
          </p:cNvPr>
          <p:cNvSpPr>
            <a:spLocks noChangeArrowheads="1"/>
          </p:cNvSpPr>
          <p:nvPr/>
        </p:nvSpPr>
        <p:spPr bwMode="auto">
          <a:xfrm>
            <a:off x="719999" y="990833"/>
            <a:ext cx="5205015" cy="3985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Matplotlib</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Purpose</a:t>
            </a:r>
            <a:r>
              <a:rPr kumimoji="0" lang="en-US" altLang="en-US" sz="1100" b="0" i="0" u="none" strike="noStrike" cap="none" normalizeH="0" baseline="0" dirty="0">
                <a:ln>
                  <a:noFill/>
                </a:ln>
                <a:solidFill>
                  <a:schemeClr val="tx1"/>
                </a:solidFill>
                <a:effectLst/>
                <a:latin typeface="Arial" panose="020B0604020202020204" pitchFamily="34" charset="0"/>
              </a:rPr>
              <a:t>: Matplotlib is a plotting library for creating static, animated, and interactive </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latin typeface="Arial" panose="020B0604020202020204" pitchFamily="34" charset="0"/>
              </a:rPr>
              <a:t>visualizations in Python. It provides a MATLAB-like interface for creating plots,</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latin typeface="Arial" panose="020B0604020202020204" pitchFamily="34" charset="0"/>
              </a:rPr>
              <a:t> histograms, scatter plots, etc., with publication-quality output.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Example</a:t>
            </a:r>
            <a:r>
              <a:rPr kumimoji="0" lang="en-US" altLang="en-US" sz="1100" b="0" i="0" u="none" strike="noStrike" cap="none" normalizeH="0" baseline="0" dirty="0">
                <a:ln>
                  <a:noFill/>
                </a:ln>
                <a:solidFill>
                  <a:schemeClr val="tx1"/>
                </a:solidFill>
                <a:effectLst/>
                <a:latin typeface="Arial" panose="020B0604020202020204" pitchFamily="34" charset="0"/>
              </a:rPr>
              <a:t>: Used for visualizing data trends, distributions, correlations, and patterns in graphical form.</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Scikit-learn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Purpose</a:t>
            </a:r>
            <a:r>
              <a:rPr kumimoji="0" lang="en-US" altLang="en-US" sz="1100" b="0" i="0" u="none" strike="noStrike" cap="none" normalizeH="0" baseline="0" dirty="0">
                <a:ln>
                  <a:noFill/>
                </a:ln>
                <a:solidFill>
                  <a:schemeClr val="tx1"/>
                </a:solidFill>
                <a:effectLst/>
                <a:latin typeface="Arial" panose="020B0604020202020204" pitchFamily="34" charset="0"/>
              </a:rPr>
              <a:t>: Scikit-learn is a machine learning library that provides simple and efficient tools for data mining and data analysis.</a:t>
            </a:r>
            <a:r>
              <a:rPr lang="en-US" altLang="en-US" sz="1100" dirty="0">
                <a:solidFill>
                  <a:schemeClr val="tx1"/>
                </a:solidFill>
                <a:latin typeface="Arial" panose="020B0604020202020204" pitchFamily="34" charset="0"/>
              </a:rPr>
              <a:t> </a:t>
            </a:r>
            <a:r>
              <a:rPr kumimoji="0" lang="en-US" altLang="en-US" sz="1100" b="0" i="0" u="none" strike="noStrike" cap="none" normalizeH="0" baseline="0" dirty="0">
                <a:ln>
                  <a:noFill/>
                </a:ln>
                <a:solidFill>
                  <a:schemeClr val="tx1"/>
                </a:solidFill>
                <a:effectLst/>
                <a:latin typeface="Arial" panose="020B0604020202020204" pitchFamily="34" charset="0"/>
              </a:rPr>
              <a:t>It features various algorithms for classification, regression, clustering, dimensionality reduction, and model selection.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Example</a:t>
            </a:r>
            <a:r>
              <a:rPr kumimoji="0" lang="en-US" altLang="en-US" sz="1100" b="0" i="0" u="none" strike="noStrike" cap="none" normalizeH="0" baseline="0" dirty="0">
                <a:ln>
                  <a:noFill/>
                </a:ln>
                <a:solidFill>
                  <a:schemeClr val="tx1"/>
                </a:solidFill>
                <a:effectLst/>
                <a:latin typeface="Arial" panose="020B0604020202020204" pitchFamily="34" charset="0"/>
              </a:rPr>
              <a:t>: Used for building machine learning models, evaluating model performance, and preprocessing </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latin typeface="Arial" panose="020B0604020202020204" pitchFamily="34" charset="0"/>
              </a:rPr>
              <a:t>data before feeding it into models.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4445F3F8-C26F-78D6-D15A-7C77760CE8BB}"/>
              </a:ext>
            </a:extLst>
          </p:cNvPr>
          <p:cNvPicPr>
            <a:picLocks noChangeAspect="1"/>
          </p:cNvPicPr>
          <p:nvPr/>
        </p:nvPicPr>
        <p:blipFill rotWithShape="1">
          <a:blip r:embed="rId3"/>
          <a:srcRect l="2336" t="4682" r="2627"/>
          <a:stretch/>
        </p:blipFill>
        <p:spPr>
          <a:xfrm>
            <a:off x="5792756" y="1312941"/>
            <a:ext cx="2494703" cy="1910302"/>
          </a:xfrm>
          <a:prstGeom prst="rect">
            <a:avLst/>
          </a:prstGeom>
        </p:spPr>
      </p:pic>
    </p:spTree>
    <p:extLst>
      <p:ext uri="{BB962C8B-B14F-4D97-AF65-F5344CB8AC3E}">
        <p14:creationId xmlns:p14="http://schemas.microsoft.com/office/powerpoint/2010/main" val="116123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53"/>
                                        </p:tgtEl>
                                        <p:attrNameLst>
                                          <p:attrName>style.visibility</p:attrName>
                                        </p:attrNameLst>
                                      </p:cBhvr>
                                      <p:to>
                                        <p:strVal val="visible"/>
                                      </p:to>
                                    </p:set>
                                    <p:animEffect transition="in" filter="wheel(1)">
                                      <p:cBhvr>
                                        <p:cTn id="7" dur="2000"/>
                                        <p:tgtEl>
                                          <p:spTgt spid="18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2"/>
        <p:cNvGrpSpPr/>
        <p:nvPr/>
      </p:nvGrpSpPr>
      <p:grpSpPr>
        <a:xfrm>
          <a:off x="0" y="0"/>
          <a:ext cx="0" cy="0"/>
          <a:chOff x="0" y="0"/>
          <a:chExt cx="0" cy="0"/>
        </a:xfrm>
      </p:grpSpPr>
      <p:sp>
        <p:nvSpPr>
          <p:cNvPr id="1853" name="Google Shape;1853;p35"/>
          <p:cNvSpPr txBox="1">
            <a:spLocks noGrp="1"/>
          </p:cNvSpPr>
          <p:nvPr>
            <p:ph type="title"/>
          </p:nvPr>
        </p:nvSpPr>
        <p:spPr>
          <a:xfrm>
            <a:off x="720000" y="541675"/>
            <a:ext cx="8141502" cy="572700"/>
          </a:xfrm>
          <a:prstGeom prst="rect">
            <a:avLst/>
          </a:prstGeom>
        </p:spPr>
        <p:txBody>
          <a:bodyPr spcFirstLastPara="1" wrap="square" lIns="91425" tIns="91425" rIns="91425" bIns="91425" anchor="t" anchorCtr="0">
            <a:noAutofit/>
          </a:bodyPr>
          <a:lstStyle/>
          <a:p>
            <a:r>
              <a:rPr lang="en-US" sz="2400" dirty="0">
                <a:latin typeface="+mj-lt"/>
              </a:rPr>
              <a:t>Basic python libraries with brief explanation</a:t>
            </a:r>
            <a:endParaRPr sz="2400" dirty="0">
              <a:latin typeface="+mj-lt"/>
            </a:endParaRPr>
          </a:p>
        </p:txBody>
      </p:sp>
      <p:sp>
        <p:nvSpPr>
          <p:cNvPr id="3" name="TextBox 2">
            <a:extLst>
              <a:ext uri="{FF2B5EF4-FFF2-40B4-BE49-F238E27FC236}">
                <a16:creationId xmlns:a16="http://schemas.microsoft.com/office/drawing/2014/main" id="{73995A3A-39C4-10A6-E37F-2FD5FF5D31A8}"/>
              </a:ext>
            </a:extLst>
          </p:cNvPr>
          <p:cNvSpPr txBox="1"/>
          <p:nvPr/>
        </p:nvSpPr>
        <p:spPr>
          <a:xfrm>
            <a:off x="1055979" y="3072472"/>
            <a:ext cx="7374921" cy="307777"/>
          </a:xfrm>
          <a:prstGeom prst="rect">
            <a:avLst/>
          </a:prstGeom>
          <a:noFill/>
        </p:spPr>
        <p:txBody>
          <a:bodyPr wrap="square" rtlCol="0">
            <a:spAutoFit/>
          </a:bodyPr>
          <a:lstStyle/>
          <a:p>
            <a:endParaRPr lang="en-US" dirty="0">
              <a:latin typeface="+mj-lt"/>
            </a:endParaRPr>
          </a:p>
        </p:txBody>
      </p:sp>
      <p:sp>
        <p:nvSpPr>
          <p:cNvPr id="2" name="Rectangle 1">
            <a:extLst>
              <a:ext uri="{FF2B5EF4-FFF2-40B4-BE49-F238E27FC236}">
                <a16:creationId xmlns:a16="http://schemas.microsoft.com/office/drawing/2014/main" id="{187F3323-4C21-9F3B-123A-03D4AF6D9635}"/>
              </a:ext>
            </a:extLst>
          </p:cNvPr>
          <p:cNvSpPr>
            <a:spLocks noChangeArrowheads="1"/>
          </p:cNvSpPr>
          <p:nvPr/>
        </p:nvSpPr>
        <p:spPr bwMode="auto">
          <a:xfrm>
            <a:off x="617034" y="952966"/>
            <a:ext cx="5560741" cy="3985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TensorFlow</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Purpose</a:t>
            </a:r>
            <a:r>
              <a:rPr kumimoji="0" lang="en-US" altLang="en-US" sz="1100" b="0" i="0" u="none" strike="noStrike" cap="none" normalizeH="0" baseline="0" dirty="0">
                <a:ln>
                  <a:noFill/>
                </a:ln>
                <a:solidFill>
                  <a:schemeClr val="tx1"/>
                </a:solidFill>
                <a:effectLst/>
                <a:latin typeface="Arial" panose="020B0604020202020204" pitchFamily="34" charset="0"/>
              </a:rPr>
              <a:t>: TensorFlow is an open-source machine learning framework developed by Google for building </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latin typeface="Arial" panose="020B0604020202020204" pitchFamily="34" charset="0"/>
              </a:rPr>
              <a:t>and training machine learning models. It provides tools for deep learning, including neural networks,</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latin typeface="Arial" panose="020B0604020202020204" pitchFamily="34" charset="0"/>
              </a:rPr>
              <a:t> and supports deployment across a variety of platforms (CPU, GPU, TPU).</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Example</a:t>
            </a:r>
            <a:r>
              <a:rPr kumimoji="0" lang="en-US" altLang="en-US" sz="1100" b="0" i="0" u="none" strike="noStrike" cap="none" normalizeH="0" baseline="0" dirty="0">
                <a:ln>
                  <a:noFill/>
                </a:ln>
                <a:solidFill>
                  <a:schemeClr val="tx1"/>
                </a:solidFill>
                <a:effectLst/>
                <a:latin typeface="Arial" panose="020B0604020202020204" pitchFamily="34" charset="0"/>
              </a:rPr>
              <a:t>: Used for developing and training deep learning models for tasks like image classification, </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latin typeface="Arial" panose="020B0604020202020204" pitchFamily="34" charset="0"/>
              </a:rPr>
              <a:t>natural language processing, and reinforcement learning.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panose="020B0604020202020204" pitchFamily="34" charset="0"/>
              </a:rPr>
              <a:t>Keras</a:t>
            </a:r>
            <a:endParaRPr kumimoji="0" lang="en-US" altLang="en-US" sz="11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Purpose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Keras</a:t>
            </a:r>
            <a:r>
              <a:rPr kumimoji="0" lang="en-US" altLang="en-US" sz="1100" b="0" i="0" u="none" strike="noStrike" cap="none" normalizeH="0" baseline="0" dirty="0">
                <a:ln>
                  <a:noFill/>
                </a:ln>
                <a:solidFill>
                  <a:schemeClr val="tx1"/>
                </a:solidFill>
                <a:effectLst/>
                <a:latin typeface="Arial" panose="020B0604020202020204" pitchFamily="34" charset="0"/>
              </a:rPr>
              <a:t> is a high-level neural networks API, written in Python and capable of running on top of TensorFlow, </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latin typeface="Arial" panose="020B0604020202020204" pitchFamily="34" charset="0"/>
              </a:rPr>
              <a:t>Theano, or Microsoft Cognitive Toolkit (CNTK). It provides a user-friendly interface for constructing </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latin typeface="Arial" panose="020B0604020202020204" pitchFamily="34" charset="0"/>
              </a:rPr>
              <a:t>neural networks, making it easy to prototype and experiment with deep learning models.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664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53"/>
                                        </p:tgtEl>
                                        <p:attrNameLst>
                                          <p:attrName>style.visibility</p:attrName>
                                        </p:attrNameLst>
                                      </p:cBhvr>
                                      <p:to>
                                        <p:strVal val="visible"/>
                                      </p:to>
                                    </p:set>
                                    <p:animEffect transition="in" filter="wipe(down)">
                                      <p:cBhvr>
                                        <p:cTn id="7" dur="500"/>
                                        <p:tgtEl>
                                          <p:spTgt spid="1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29"/>
          <p:cNvSpPr txBox="1">
            <a:spLocks noGrp="1"/>
          </p:cNvSpPr>
          <p:nvPr>
            <p:ph type="subTitle" idx="4"/>
          </p:nvPr>
        </p:nvSpPr>
        <p:spPr>
          <a:xfrm>
            <a:off x="946632" y="2876977"/>
            <a:ext cx="1445512" cy="33175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mj-lt"/>
              </a:rPr>
              <a:t>Example 2</a:t>
            </a:r>
            <a:endParaRPr dirty="0">
              <a:latin typeface="+mj-lt"/>
            </a:endParaRPr>
          </a:p>
        </p:txBody>
      </p:sp>
      <p:sp>
        <p:nvSpPr>
          <p:cNvPr id="1500" name="Google Shape;1500;p29"/>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Basic Python Programs</a:t>
            </a:r>
            <a:endParaRPr dirty="0">
              <a:latin typeface="+mj-lt"/>
            </a:endParaRPr>
          </a:p>
        </p:txBody>
      </p:sp>
      <p:sp>
        <p:nvSpPr>
          <p:cNvPr id="1503" name="Google Shape;1503;p29"/>
          <p:cNvSpPr txBox="1">
            <a:spLocks noGrp="1"/>
          </p:cNvSpPr>
          <p:nvPr>
            <p:ph type="subTitle" idx="3"/>
          </p:nvPr>
        </p:nvSpPr>
        <p:spPr>
          <a:xfrm>
            <a:off x="884544" y="1617804"/>
            <a:ext cx="1548279" cy="2535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mj-lt"/>
              </a:rPr>
              <a:t>E</a:t>
            </a:r>
            <a:r>
              <a:rPr lang="en" dirty="0">
                <a:latin typeface="+mj-lt"/>
              </a:rPr>
              <a:t>xample 1</a:t>
            </a:r>
            <a:endParaRPr dirty="0">
              <a:latin typeface="+mj-lt"/>
            </a:endParaRPr>
          </a:p>
        </p:txBody>
      </p:sp>
      <p:grpSp>
        <p:nvGrpSpPr>
          <p:cNvPr id="1504" name="Google Shape;1504;p29"/>
          <p:cNvGrpSpPr/>
          <p:nvPr/>
        </p:nvGrpSpPr>
        <p:grpSpPr>
          <a:xfrm>
            <a:off x="7225068" y="3582212"/>
            <a:ext cx="1155488" cy="930983"/>
            <a:chOff x="7225068" y="3582212"/>
            <a:chExt cx="1155488" cy="930983"/>
          </a:xfrm>
        </p:grpSpPr>
        <p:grpSp>
          <p:nvGrpSpPr>
            <p:cNvPr id="1505" name="Google Shape;1505;p29"/>
            <p:cNvGrpSpPr/>
            <p:nvPr/>
          </p:nvGrpSpPr>
          <p:grpSpPr>
            <a:xfrm>
              <a:off x="8190795" y="3582212"/>
              <a:ext cx="189761" cy="189761"/>
              <a:chOff x="5448853" y="3419595"/>
              <a:chExt cx="78736" cy="78736"/>
            </a:xfrm>
          </p:grpSpPr>
          <p:sp>
            <p:nvSpPr>
              <p:cNvPr id="1506" name="Google Shape;1506;p29"/>
              <p:cNvSpPr/>
              <p:nvPr/>
            </p:nvSpPr>
            <p:spPr>
              <a:xfrm>
                <a:off x="5486333" y="3419595"/>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07" name="Google Shape;1507;p29"/>
              <p:cNvSpPr/>
              <p:nvPr/>
            </p:nvSpPr>
            <p:spPr>
              <a:xfrm>
                <a:off x="5486333" y="3473511"/>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08" name="Google Shape;1508;p29"/>
              <p:cNvSpPr/>
              <p:nvPr/>
            </p:nvSpPr>
            <p:spPr>
              <a:xfrm>
                <a:off x="5502768"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09" name="Google Shape;1509;p29"/>
              <p:cNvSpPr/>
              <p:nvPr/>
            </p:nvSpPr>
            <p:spPr>
              <a:xfrm>
                <a:off x="5448853"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10" name="Google Shape;1510;p29"/>
              <p:cNvSpPr/>
              <p:nvPr/>
            </p:nvSpPr>
            <p:spPr>
              <a:xfrm>
                <a:off x="5459676" y="3468466"/>
                <a:ext cx="19241" cy="19007"/>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11" name="Google Shape;1511;p29"/>
              <p:cNvSpPr/>
              <p:nvPr/>
            </p:nvSpPr>
            <p:spPr>
              <a:xfrm>
                <a:off x="5497791" y="3430351"/>
                <a:ext cx="19241" cy="18707"/>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12" name="Google Shape;1512;p29"/>
              <p:cNvSpPr/>
              <p:nvPr/>
            </p:nvSpPr>
            <p:spPr>
              <a:xfrm>
                <a:off x="5459676" y="3430351"/>
                <a:ext cx="19241" cy="18707"/>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13" name="Google Shape;1513;p29"/>
              <p:cNvSpPr/>
              <p:nvPr/>
            </p:nvSpPr>
            <p:spPr>
              <a:xfrm>
                <a:off x="5497791" y="3468466"/>
                <a:ext cx="19241" cy="19007"/>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1514" name="Google Shape;1514;p29"/>
            <p:cNvSpPr/>
            <p:nvPr/>
          </p:nvSpPr>
          <p:spPr>
            <a:xfrm>
              <a:off x="7225068" y="3624794"/>
              <a:ext cx="890332" cy="888400"/>
            </a:xfrm>
            <a:custGeom>
              <a:avLst/>
              <a:gdLst/>
              <a:ahLst/>
              <a:cxnLst/>
              <a:rect l="l" t="t" r="r" b="b"/>
              <a:pathLst>
                <a:path w="11059" h="11035" extrusionOk="0">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1515" name="Google Shape;1515;p29"/>
          <p:cNvGrpSpPr/>
          <p:nvPr/>
        </p:nvGrpSpPr>
        <p:grpSpPr>
          <a:xfrm>
            <a:off x="6959933" y="2357479"/>
            <a:ext cx="1298848" cy="1015848"/>
            <a:chOff x="781983" y="2939892"/>
            <a:chExt cx="1298848" cy="1015848"/>
          </a:xfrm>
        </p:grpSpPr>
        <p:sp>
          <p:nvSpPr>
            <p:cNvPr id="1516" name="Google Shape;1516;p29"/>
            <p:cNvSpPr/>
            <p:nvPr/>
          </p:nvSpPr>
          <p:spPr>
            <a:xfrm>
              <a:off x="786411" y="3238660"/>
              <a:ext cx="998615" cy="711847"/>
            </a:xfrm>
            <a:custGeom>
              <a:avLst/>
              <a:gdLst/>
              <a:ahLst/>
              <a:cxnLst/>
              <a:rect l="l" t="t" r="r" b="b"/>
              <a:pathLst>
                <a:path w="12404" h="8842" extrusionOk="0">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17" name="Google Shape;1517;p29"/>
            <p:cNvSpPr/>
            <p:nvPr/>
          </p:nvSpPr>
          <p:spPr>
            <a:xfrm>
              <a:off x="781983" y="3234151"/>
              <a:ext cx="1008276" cy="721589"/>
            </a:xfrm>
            <a:custGeom>
              <a:avLst/>
              <a:gdLst/>
              <a:ahLst/>
              <a:cxnLst/>
              <a:rect l="l" t="t" r="r" b="b"/>
              <a:pathLst>
                <a:path w="12524" h="8963" extrusionOk="0">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18" name="Google Shape;1518;p29"/>
            <p:cNvSpPr/>
            <p:nvPr/>
          </p:nvSpPr>
          <p:spPr>
            <a:xfrm>
              <a:off x="842445" y="3184880"/>
              <a:ext cx="998615" cy="120359"/>
            </a:xfrm>
            <a:custGeom>
              <a:avLst/>
              <a:gdLst/>
              <a:ahLst/>
              <a:cxnLst/>
              <a:rect l="l" t="t" r="r" b="b"/>
              <a:pathLst>
                <a:path w="12404" h="1495" extrusionOk="0">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19" name="Google Shape;1519;p29"/>
            <p:cNvSpPr/>
            <p:nvPr/>
          </p:nvSpPr>
          <p:spPr>
            <a:xfrm>
              <a:off x="837937" y="3180371"/>
              <a:ext cx="1007632" cy="129295"/>
            </a:xfrm>
            <a:custGeom>
              <a:avLst/>
              <a:gdLst/>
              <a:ahLst/>
              <a:cxnLst/>
              <a:rect l="l" t="t" r="r" b="b"/>
              <a:pathLst>
                <a:path w="12516" h="1606" extrusionOk="0">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20" name="Google Shape;1520;p29"/>
            <p:cNvSpPr/>
            <p:nvPr/>
          </p:nvSpPr>
          <p:spPr>
            <a:xfrm>
              <a:off x="950731" y="3219982"/>
              <a:ext cx="45648" cy="46372"/>
            </a:xfrm>
            <a:custGeom>
              <a:avLst/>
              <a:gdLst/>
              <a:ahLst/>
              <a:cxnLst/>
              <a:rect l="l" t="t" r="r" b="b"/>
              <a:pathLst>
                <a:path w="567" h="576" extrusionOk="0">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21" name="Google Shape;1521;p29"/>
            <p:cNvSpPr/>
            <p:nvPr/>
          </p:nvSpPr>
          <p:spPr>
            <a:xfrm>
              <a:off x="1022465" y="3219982"/>
              <a:ext cx="46372" cy="46372"/>
            </a:xfrm>
            <a:custGeom>
              <a:avLst/>
              <a:gdLst/>
              <a:ahLst/>
              <a:cxnLst/>
              <a:rect l="l" t="t" r="r" b="b"/>
              <a:pathLst>
                <a:path w="576" h="576" extrusionOk="0">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22" name="Google Shape;1522;p29"/>
            <p:cNvSpPr/>
            <p:nvPr/>
          </p:nvSpPr>
          <p:spPr>
            <a:xfrm>
              <a:off x="879077" y="3219982"/>
              <a:ext cx="46372" cy="46372"/>
            </a:xfrm>
            <a:custGeom>
              <a:avLst/>
              <a:gdLst/>
              <a:ahLst/>
              <a:cxnLst/>
              <a:rect l="l" t="t" r="r" b="b"/>
              <a:pathLst>
                <a:path w="576" h="576" extrusionOk="0">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23" name="Google Shape;1523;p29"/>
            <p:cNvSpPr/>
            <p:nvPr/>
          </p:nvSpPr>
          <p:spPr>
            <a:xfrm>
              <a:off x="841721" y="3305160"/>
              <a:ext cx="999340" cy="587061"/>
            </a:xfrm>
            <a:custGeom>
              <a:avLst/>
              <a:gdLst/>
              <a:ahLst/>
              <a:cxnLst/>
              <a:rect l="l" t="t" r="r" b="b"/>
              <a:pathLst>
                <a:path w="12413" h="7292" extrusionOk="0">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24" name="Google Shape;1524;p29"/>
            <p:cNvSpPr/>
            <p:nvPr/>
          </p:nvSpPr>
          <p:spPr>
            <a:xfrm>
              <a:off x="837212" y="3299927"/>
              <a:ext cx="1008356" cy="596802"/>
            </a:xfrm>
            <a:custGeom>
              <a:avLst/>
              <a:gdLst/>
              <a:ahLst/>
              <a:cxnLst/>
              <a:rect l="l" t="t" r="r" b="b"/>
              <a:pathLst>
                <a:path w="12525" h="7413" extrusionOk="0">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25" name="Google Shape;1525;p29"/>
            <p:cNvSpPr/>
            <p:nvPr/>
          </p:nvSpPr>
          <p:spPr>
            <a:xfrm>
              <a:off x="1256989" y="3442589"/>
              <a:ext cx="458571" cy="9017"/>
            </a:xfrm>
            <a:custGeom>
              <a:avLst/>
              <a:gdLst/>
              <a:ahLst/>
              <a:cxnLst/>
              <a:rect l="l" t="t" r="r" b="b"/>
              <a:pathLst>
                <a:path w="5696" h="112" extrusionOk="0">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26" name="Google Shape;1526;p29"/>
            <p:cNvSpPr/>
            <p:nvPr/>
          </p:nvSpPr>
          <p:spPr>
            <a:xfrm>
              <a:off x="1256989" y="3510538"/>
              <a:ext cx="167375" cy="9741"/>
            </a:xfrm>
            <a:custGeom>
              <a:avLst/>
              <a:gdLst/>
              <a:ahLst/>
              <a:cxnLst/>
              <a:rect l="l" t="t" r="r" b="b"/>
              <a:pathLst>
                <a:path w="2079" h="121" extrusionOk="0">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27" name="Google Shape;1527;p29"/>
            <p:cNvSpPr/>
            <p:nvPr/>
          </p:nvSpPr>
          <p:spPr>
            <a:xfrm>
              <a:off x="1479518" y="3510538"/>
              <a:ext cx="200947" cy="9741"/>
            </a:xfrm>
            <a:custGeom>
              <a:avLst/>
              <a:gdLst/>
              <a:ahLst/>
              <a:cxnLst/>
              <a:rect l="l" t="t" r="r" b="b"/>
              <a:pathLst>
                <a:path w="2496" h="121" extrusionOk="0">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28" name="Google Shape;1528;p29"/>
            <p:cNvSpPr/>
            <p:nvPr/>
          </p:nvSpPr>
          <p:spPr>
            <a:xfrm>
              <a:off x="1256989" y="3717365"/>
              <a:ext cx="297314" cy="9097"/>
            </a:xfrm>
            <a:custGeom>
              <a:avLst/>
              <a:gdLst/>
              <a:ahLst/>
              <a:cxnLst/>
              <a:rect l="l" t="t" r="r" b="b"/>
              <a:pathLst>
                <a:path w="3693" h="113" extrusionOk="0">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29" name="Google Shape;1529;p29"/>
            <p:cNvSpPr/>
            <p:nvPr/>
          </p:nvSpPr>
          <p:spPr>
            <a:xfrm>
              <a:off x="1256989" y="3582191"/>
              <a:ext cx="462355" cy="9822"/>
            </a:xfrm>
            <a:custGeom>
              <a:avLst/>
              <a:gdLst/>
              <a:ahLst/>
              <a:cxnLst/>
              <a:rect l="l" t="t" r="r" b="b"/>
              <a:pathLst>
                <a:path w="5743" h="122" extrusionOk="0">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30" name="Google Shape;1530;p29"/>
            <p:cNvSpPr/>
            <p:nvPr/>
          </p:nvSpPr>
          <p:spPr>
            <a:xfrm>
              <a:off x="1256989" y="3650140"/>
              <a:ext cx="153125" cy="9822"/>
            </a:xfrm>
            <a:custGeom>
              <a:avLst/>
              <a:gdLst/>
              <a:ahLst/>
              <a:cxnLst/>
              <a:rect l="l" t="t" r="r" b="b"/>
              <a:pathLst>
                <a:path w="1902" h="122" extrusionOk="0">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31" name="Google Shape;1531;p29"/>
            <p:cNvSpPr/>
            <p:nvPr/>
          </p:nvSpPr>
          <p:spPr>
            <a:xfrm>
              <a:off x="1444416" y="3650140"/>
              <a:ext cx="271149" cy="9822"/>
            </a:xfrm>
            <a:custGeom>
              <a:avLst/>
              <a:gdLst/>
              <a:ahLst/>
              <a:cxnLst/>
              <a:rect l="l" t="t" r="r" b="b"/>
              <a:pathLst>
                <a:path w="3368" h="122" extrusionOk="0">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32" name="Google Shape;1532;p29"/>
            <p:cNvSpPr/>
            <p:nvPr/>
          </p:nvSpPr>
          <p:spPr>
            <a:xfrm>
              <a:off x="912650" y="3420127"/>
              <a:ext cx="298844" cy="298844"/>
            </a:xfrm>
            <a:custGeom>
              <a:avLst/>
              <a:gdLst/>
              <a:ahLst/>
              <a:cxnLst/>
              <a:rect l="l" t="t" r="r" b="b"/>
              <a:pathLst>
                <a:path w="3712" h="3712" extrusionOk="0">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33" name="Google Shape;1533;p29"/>
            <p:cNvSpPr/>
            <p:nvPr/>
          </p:nvSpPr>
          <p:spPr>
            <a:xfrm>
              <a:off x="908141" y="3415699"/>
              <a:ext cx="307780" cy="307780"/>
            </a:xfrm>
            <a:custGeom>
              <a:avLst/>
              <a:gdLst/>
              <a:ahLst/>
              <a:cxnLst/>
              <a:rect l="l" t="t" r="r" b="b"/>
              <a:pathLst>
                <a:path w="3823" h="3823" extrusionOk="0">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34" name="Google Shape;1534;p29"/>
            <p:cNvSpPr/>
            <p:nvPr/>
          </p:nvSpPr>
          <p:spPr>
            <a:xfrm>
              <a:off x="899929" y="3422381"/>
              <a:ext cx="298119" cy="298039"/>
            </a:xfrm>
            <a:custGeom>
              <a:avLst/>
              <a:gdLst/>
              <a:ahLst/>
              <a:cxnLst/>
              <a:rect l="l" t="t" r="r" b="b"/>
              <a:pathLst>
                <a:path w="3703" h="3702" extrusionOk="0">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35" name="Google Shape;1535;p29"/>
            <p:cNvSpPr/>
            <p:nvPr/>
          </p:nvSpPr>
          <p:spPr>
            <a:xfrm>
              <a:off x="895501" y="3417148"/>
              <a:ext cx="307780" cy="307780"/>
            </a:xfrm>
            <a:custGeom>
              <a:avLst/>
              <a:gdLst/>
              <a:ahLst/>
              <a:cxnLst/>
              <a:rect l="l" t="t" r="r" b="b"/>
              <a:pathLst>
                <a:path w="3823" h="3823" extrusionOk="0">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36" name="Google Shape;1536;p29"/>
            <p:cNvSpPr/>
            <p:nvPr/>
          </p:nvSpPr>
          <p:spPr>
            <a:xfrm>
              <a:off x="1098627" y="3444038"/>
              <a:ext cx="74791" cy="74791"/>
            </a:xfrm>
            <a:custGeom>
              <a:avLst/>
              <a:gdLst/>
              <a:ahLst/>
              <a:cxnLst/>
              <a:rect l="l" t="t" r="r" b="b"/>
              <a:pathLst>
                <a:path w="929" h="929" extrusionOk="0">
                  <a:moveTo>
                    <a:pt x="0" y="1"/>
                  </a:moveTo>
                  <a:lnTo>
                    <a:pt x="0" y="928"/>
                  </a:lnTo>
                  <a:lnTo>
                    <a:pt x="928" y="928"/>
                  </a:lnTo>
                  <a:cubicBezTo>
                    <a:pt x="928" y="409"/>
                    <a:pt x="51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37" name="Google Shape;1537;p29"/>
            <p:cNvSpPr/>
            <p:nvPr/>
          </p:nvSpPr>
          <p:spPr>
            <a:xfrm>
              <a:off x="1094118" y="3438805"/>
              <a:ext cx="83728" cy="84452"/>
            </a:xfrm>
            <a:custGeom>
              <a:avLst/>
              <a:gdLst/>
              <a:ahLst/>
              <a:cxnLst/>
              <a:rect l="l" t="t" r="r" b="b"/>
              <a:pathLst>
                <a:path w="1040" h="1049" extrusionOk="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38" name="Google Shape;1538;p29"/>
            <p:cNvSpPr/>
            <p:nvPr/>
          </p:nvSpPr>
          <p:spPr>
            <a:xfrm>
              <a:off x="1539981" y="2967184"/>
              <a:ext cx="514684" cy="462677"/>
            </a:xfrm>
            <a:custGeom>
              <a:avLst/>
              <a:gdLst/>
              <a:ahLst/>
              <a:cxnLst/>
              <a:rect l="l" t="t" r="r" b="b"/>
              <a:pathLst>
                <a:path w="6393" h="5747" extrusionOk="0">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39" name="Google Shape;1539;p29"/>
            <p:cNvSpPr/>
            <p:nvPr/>
          </p:nvSpPr>
          <p:spPr>
            <a:xfrm>
              <a:off x="1560913" y="2962354"/>
              <a:ext cx="472096" cy="472096"/>
            </a:xfrm>
            <a:custGeom>
              <a:avLst/>
              <a:gdLst/>
              <a:ahLst/>
              <a:cxnLst/>
              <a:rect l="l" t="t" r="r" b="b"/>
              <a:pathLst>
                <a:path w="5864" h="5864" extrusionOk="0">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40" name="Google Shape;1540;p29"/>
            <p:cNvSpPr/>
            <p:nvPr/>
          </p:nvSpPr>
          <p:spPr>
            <a:xfrm>
              <a:off x="1555680" y="2944642"/>
              <a:ext cx="525150" cy="463079"/>
            </a:xfrm>
            <a:custGeom>
              <a:avLst/>
              <a:gdLst/>
              <a:ahLst/>
              <a:cxnLst/>
              <a:rect l="l" t="t" r="r" b="b"/>
              <a:pathLst>
                <a:path w="6523" h="5752" extrusionOk="0">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41" name="Google Shape;1541;p29"/>
            <p:cNvSpPr/>
            <p:nvPr/>
          </p:nvSpPr>
          <p:spPr>
            <a:xfrm>
              <a:off x="1581846" y="2939892"/>
              <a:ext cx="472096" cy="472096"/>
            </a:xfrm>
            <a:custGeom>
              <a:avLst/>
              <a:gdLst/>
              <a:ahLst/>
              <a:cxnLst/>
              <a:rect l="l" t="t" r="r" b="b"/>
              <a:pathLst>
                <a:path w="5864" h="5864" extrusionOk="0">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42" name="Google Shape;1542;p29"/>
            <p:cNvSpPr/>
            <p:nvPr/>
          </p:nvSpPr>
          <p:spPr>
            <a:xfrm>
              <a:off x="1655753" y="3061621"/>
              <a:ext cx="306331" cy="193540"/>
            </a:xfrm>
            <a:custGeom>
              <a:avLst/>
              <a:gdLst/>
              <a:ahLst/>
              <a:cxnLst/>
              <a:rect l="l" t="t" r="r" b="b"/>
              <a:pathLst>
                <a:path w="3805" h="2404" extrusionOk="0">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43" name="Google Shape;1543;p29"/>
            <p:cNvSpPr/>
            <p:nvPr/>
          </p:nvSpPr>
          <p:spPr>
            <a:xfrm>
              <a:off x="1650520" y="3057193"/>
              <a:ext cx="315992" cy="202476"/>
            </a:xfrm>
            <a:custGeom>
              <a:avLst/>
              <a:gdLst/>
              <a:ahLst/>
              <a:cxnLst/>
              <a:rect l="l" t="t" r="r" b="b"/>
              <a:pathLst>
                <a:path w="3925" h="2515" extrusionOk="0">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1544" name="Google Shape;1544;p29"/>
          <p:cNvGrpSpPr/>
          <p:nvPr/>
        </p:nvGrpSpPr>
        <p:grpSpPr>
          <a:xfrm>
            <a:off x="6414297" y="1204526"/>
            <a:ext cx="1469314" cy="944106"/>
            <a:chOff x="5423018" y="1213448"/>
            <a:chExt cx="1203665" cy="773414"/>
          </a:xfrm>
        </p:grpSpPr>
        <p:sp>
          <p:nvSpPr>
            <p:cNvPr id="1545" name="Google Shape;1545;p29"/>
            <p:cNvSpPr/>
            <p:nvPr/>
          </p:nvSpPr>
          <p:spPr>
            <a:xfrm>
              <a:off x="6505138" y="1371577"/>
              <a:ext cx="121545" cy="121073"/>
            </a:xfrm>
            <a:custGeom>
              <a:avLst/>
              <a:gdLst/>
              <a:ahLst/>
              <a:cxnLst/>
              <a:rect l="l" t="t" r="r" b="b"/>
              <a:pathLst>
                <a:path w="2060" h="2052" extrusionOk="0">
                  <a:moveTo>
                    <a:pt x="1030" y="177"/>
                  </a:moveTo>
                  <a:lnTo>
                    <a:pt x="1318" y="715"/>
                  </a:lnTo>
                  <a:cubicBezTo>
                    <a:pt x="1327" y="725"/>
                    <a:pt x="1336" y="725"/>
                    <a:pt x="1346" y="734"/>
                  </a:cubicBezTo>
                  <a:lnTo>
                    <a:pt x="1874" y="1031"/>
                  </a:lnTo>
                  <a:lnTo>
                    <a:pt x="1346" y="1318"/>
                  </a:lnTo>
                  <a:cubicBezTo>
                    <a:pt x="1336" y="1318"/>
                    <a:pt x="1327" y="1328"/>
                    <a:pt x="1318" y="1337"/>
                  </a:cubicBezTo>
                  <a:lnTo>
                    <a:pt x="1030" y="1875"/>
                  </a:lnTo>
                  <a:lnTo>
                    <a:pt x="733" y="1337"/>
                  </a:lnTo>
                  <a:cubicBezTo>
                    <a:pt x="733" y="1328"/>
                    <a:pt x="724" y="1318"/>
                    <a:pt x="715" y="1318"/>
                  </a:cubicBezTo>
                  <a:lnTo>
                    <a:pt x="177" y="1021"/>
                  </a:lnTo>
                  <a:lnTo>
                    <a:pt x="715" y="734"/>
                  </a:lnTo>
                  <a:cubicBezTo>
                    <a:pt x="724" y="725"/>
                    <a:pt x="733" y="715"/>
                    <a:pt x="743" y="706"/>
                  </a:cubicBezTo>
                  <a:lnTo>
                    <a:pt x="1030" y="177"/>
                  </a:lnTo>
                  <a:close/>
                  <a:moveTo>
                    <a:pt x="1030" y="1"/>
                  </a:moveTo>
                  <a:cubicBezTo>
                    <a:pt x="1012" y="1"/>
                    <a:pt x="993" y="10"/>
                    <a:pt x="984" y="29"/>
                  </a:cubicBezTo>
                  <a:lnTo>
                    <a:pt x="641" y="641"/>
                  </a:lnTo>
                  <a:lnTo>
                    <a:pt x="28" y="975"/>
                  </a:lnTo>
                  <a:cubicBezTo>
                    <a:pt x="10" y="984"/>
                    <a:pt x="0" y="1003"/>
                    <a:pt x="0" y="1021"/>
                  </a:cubicBezTo>
                  <a:cubicBezTo>
                    <a:pt x="0" y="1040"/>
                    <a:pt x="10" y="1059"/>
                    <a:pt x="28" y="1077"/>
                  </a:cubicBezTo>
                  <a:lnTo>
                    <a:pt x="641" y="1411"/>
                  </a:lnTo>
                  <a:lnTo>
                    <a:pt x="975" y="2023"/>
                  </a:lnTo>
                  <a:cubicBezTo>
                    <a:pt x="984" y="2042"/>
                    <a:pt x="1002" y="2051"/>
                    <a:pt x="1030" y="2051"/>
                  </a:cubicBezTo>
                  <a:cubicBezTo>
                    <a:pt x="1049" y="2051"/>
                    <a:pt x="1067" y="2042"/>
                    <a:pt x="1077" y="2023"/>
                  </a:cubicBezTo>
                  <a:lnTo>
                    <a:pt x="1411" y="1411"/>
                  </a:lnTo>
                  <a:lnTo>
                    <a:pt x="2023" y="1077"/>
                  </a:lnTo>
                  <a:cubicBezTo>
                    <a:pt x="2041" y="1068"/>
                    <a:pt x="2060" y="1049"/>
                    <a:pt x="2060" y="1021"/>
                  </a:cubicBezTo>
                  <a:cubicBezTo>
                    <a:pt x="2060" y="1003"/>
                    <a:pt x="2041" y="984"/>
                    <a:pt x="2023" y="975"/>
                  </a:cubicBezTo>
                  <a:lnTo>
                    <a:pt x="1411" y="641"/>
                  </a:lnTo>
                  <a:lnTo>
                    <a:pt x="1086" y="29"/>
                  </a:lnTo>
                  <a:cubicBezTo>
                    <a:pt x="1067" y="10"/>
                    <a:pt x="1049" y="1"/>
                    <a:pt x="1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46" name="Google Shape;1546;p29"/>
            <p:cNvSpPr/>
            <p:nvPr/>
          </p:nvSpPr>
          <p:spPr>
            <a:xfrm>
              <a:off x="5489220" y="1480556"/>
              <a:ext cx="7198" cy="44370"/>
            </a:xfrm>
            <a:custGeom>
              <a:avLst/>
              <a:gdLst/>
              <a:ahLst/>
              <a:cxnLst/>
              <a:rect l="l" t="t" r="r" b="b"/>
              <a:pathLst>
                <a:path w="122" h="752" extrusionOk="0">
                  <a:moveTo>
                    <a:pt x="66" y="0"/>
                  </a:moveTo>
                  <a:cubicBezTo>
                    <a:pt x="29" y="0"/>
                    <a:pt x="1" y="28"/>
                    <a:pt x="1" y="65"/>
                  </a:cubicBezTo>
                  <a:lnTo>
                    <a:pt x="1" y="687"/>
                  </a:lnTo>
                  <a:cubicBezTo>
                    <a:pt x="1" y="724"/>
                    <a:pt x="29" y="751"/>
                    <a:pt x="66" y="751"/>
                  </a:cubicBezTo>
                  <a:cubicBezTo>
                    <a:pt x="94" y="751"/>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47" name="Google Shape;1547;p29"/>
            <p:cNvSpPr/>
            <p:nvPr/>
          </p:nvSpPr>
          <p:spPr>
            <a:xfrm>
              <a:off x="5489220" y="1575787"/>
              <a:ext cx="7198" cy="44370"/>
            </a:xfrm>
            <a:custGeom>
              <a:avLst/>
              <a:gdLst/>
              <a:ahLst/>
              <a:cxnLst/>
              <a:rect l="l" t="t" r="r" b="b"/>
              <a:pathLst>
                <a:path w="122" h="752" extrusionOk="0">
                  <a:moveTo>
                    <a:pt x="66" y="0"/>
                  </a:moveTo>
                  <a:cubicBezTo>
                    <a:pt x="29" y="0"/>
                    <a:pt x="1" y="28"/>
                    <a:pt x="1" y="65"/>
                  </a:cubicBezTo>
                  <a:lnTo>
                    <a:pt x="1" y="687"/>
                  </a:lnTo>
                  <a:cubicBezTo>
                    <a:pt x="1" y="724"/>
                    <a:pt x="29" y="752"/>
                    <a:pt x="66" y="752"/>
                  </a:cubicBezTo>
                  <a:cubicBezTo>
                    <a:pt x="94" y="752"/>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48" name="Google Shape;1548;p29"/>
            <p:cNvSpPr/>
            <p:nvPr/>
          </p:nvSpPr>
          <p:spPr>
            <a:xfrm>
              <a:off x="5518250" y="1546757"/>
              <a:ext cx="44370" cy="7198"/>
            </a:xfrm>
            <a:custGeom>
              <a:avLst/>
              <a:gdLst/>
              <a:ahLst/>
              <a:cxnLst/>
              <a:rect l="l" t="t" r="r" b="b"/>
              <a:pathLst>
                <a:path w="752" h="122" extrusionOk="0">
                  <a:moveTo>
                    <a:pt x="66" y="1"/>
                  </a:moveTo>
                  <a:cubicBezTo>
                    <a:pt x="28" y="1"/>
                    <a:pt x="1" y="28"/>
                    <a:pt x="1" y="56"/>
                  </a:cubicBezTo>
                  <a:cubicBezTo>
                    <a:pt x="1" y="93"/>
                    <a:pt x="28" y="121"/>
                    <a:pt x="66" y="121"/>
                  </a:cubicBezTo>
                  <a:lnTo>
                    <a:pt x="696" y="121"/>
                  </a:lnTo>
                  <a:cubicBezTo>
                    <a:pt x="724" y="121"/>
                    <a:pt x="752" y="93"/>
                    <a:pt x="752" y="56"/>
                  </a:cubicBezTo>
                  <a:cubicBezTo>
                    <a:pt x="752" y="28"/>
                    <a:pt x="724"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49" name="Google Shape;1549;p29"/>
            <p:cNvSpPr/>
            <p:nvPr/>
          </p:nvSpPr>
          <p:spPr>
            <a:xfrm>
              <a:off x="5423018" y="1546757"/>
              <a:ext cx="44370" cy="7198"/>
            </a:xfrm>
            <a:custGeom>
              <a:avLst/>
              <a:gdLst/>
              <a:ahLst/>
              <a:cxnLst/>
              <a:rect l="l" t="t" r="r" b="b"/>
              <a:pathLst>
                <a:path w="752" h="122" extrusionOk="0">
                  <a:moveTo>
                    <a:pt x="65" y="1"/>
                  </a:moveTo>
                  <a:cubicBezTo>
                    <a:pt x="28" y="1"/>
                    <a:pt x="0" y="28"/>
                    <a:pt x="0" y="56"/>
                  </a:cubicBezTo>
                  <a:cubicBezTo>
                    <a:pt x="0" y="93"/>
                    <a:pt x="28" y="121"/>
                    <a:pt x="65" y="121"/>
                  </a:cubicBezTo>
                  <a:lnTo>
                    <a:pt x="687" y="121"/>
                  </a:lnTo>
                  <a:cubicBezTo>
                    <a:pt x="724" y="121"/>
                    <a:pt x="752" y="93"/>
                    <a:pt x="752" y="56"/>
                  </a:cubicBezTo>
                  <a:cubicBezTo>
                    <a:pt x="752" y="28"/>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50" name="Google Shape;1550;p29"/>
            <p:cNvSpPr/>
            <p:nvPr/>
          </p:nvSpPr>
          <p:spPr>
            <a:xfrm>
              <a:off x="5446030" y="1570831"/>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51" name="Google Shape;1551;p29"/>
            <p:cNvSpPr/>
            <p:nvPr/>
          </p:nvSpPr>
          <p:spPr>
            <a:xfrm>
              <a:off x="5442194" y="1567291"/>
              <a:ext cx="33985" cy="33159"/>
            </a:xfrm>
            <a:custGeom>
              <a:avLst/>
              <a:gdLst/>
              <a:ahLst/>
              <a:cxnLst/>
              <a:rect l="l" t="t" r="r" b="b"/>
              <a:pathLst>
                <a:path w="576" h="562" extrusionOk="0">
                  <a:moveTo>
                    <a:pt x="512" y="0"/>
                  </a:moveTo>
                  <a:cubicBezTo>
                    <a:pt x="496" y="0"/>
                    <a:pt x="483" y="5"/>
                    <a:pt x="473" y="14"/>
                  </a:cubicBezTo>
                  <a:lnTo>
                    <a:pt x="28" y="460"/>
                  </a:lnTo>
                  <a:cubicBezTo>
                    <a:pt x="0" y="487"/>
                    <a:pt x="0" y="525"/>
                    <a:pt x="28" y="543"/>
                  </a:cubicBezTo>
                  <a:cubicBezTo>
                    <a:pt x="37" y="562"/>
                    <a:pt x="47" y="562"/>
                    <a:pt x="65" y="562"/>
                  </a:cubicBezTo>
                  <a:cubicBezTo>
                    <a:pt x="84" y="562"/>
                    <a:pt x="93" y="56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52" name="Google Shape;1552;p29"/>
            <p:cNvSpPr/>
            <p:nvPr/>
          </p:nvSpPr>
          <p:spPr>
            <a:xfrm>
              <a:off x="5513352" y="1503508"/>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53" name="Google Shape;1553;p29"/>
            <p:cNvSpPr/>
            <p:nvPr/>
          </p:nvSpPr>
          <p:spPr>
            <a:xfrm>
              <a:off x="5509517" y="1499968"/>
              <a:ext cx="33985" cy="33159"/>
            </a:xfrm>
            <a:custGeom>
              <a:avLst/>
              <a:gdLst/>
              <a:ahLst/>
              <a:cxnLst/>
              <a:rect l="l" t="t" r="r" b="b"/>
              <a:pathLst>
                <a:path w="576" h="562" extrusionOk="0">
                  <a:moveTo>
                    <a:pt x="512" y="0"/>
                  </a:moveTo>
                  <a:cubicBezTo>
                    <a:pt x="496" y="0"/>
                    <a:pt x="483" y="5"/>
                    <a:pt x="473" y="14"/>
                  </a:cubicBezTo>
                  <a:lnTo>
                    <a:pt x="28" y="460"/>
                  </a:lnTo>
                  <a:cubicBezTo>
                    <a:pt x="0" y="487"/>
                    <a:pt x="0" y="524"/>
                    <a:pt x="28" y="543"/>
                  </a:cubicBezTo>
                  <a:cubicBezTo>
                    <a:pt x="37" y="552"/>
                    <a:pt x="56" y="562"/>
                    <a:pt x="65" y="562"/>
                  </a:cubicBezTo>
                  <a:cubicBezTo>
                    <a:pt x="84" y="562"/>
                    <a:pt x="93" y="55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54" name="Google Shape;1554;p29"/>
            <p:cNvSpPr/>
            <p:nvPr/>
          </p:nvSpPr>
          <p:spPr>
            <a:xfrm>
              <a:off x="5446030" y="1503508"/>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55" name="Google Shape;1555;p29"/>
            <p:cNvSpPr/>
            <p:nvPr/>
          </p:nvSpPr>
          <p:spPr>
            <a:xfrm>
              <a:off x="5442194" y="1499968"/>
              <a:ext cx="33985" cy="33159"/>
            </a:xfrm>
            <a:custGeom>
              <a:avLst/>
              <a:gdLst/>
              <a:ahLst/>
              <a:cxnLst/>
              <a:rect l="l" t="t" r="r" b="b"/>
              <a:pathLst>
                <a:path w="576" h="562" extrusionOk="0">
                  <a:moveTo>
                    <a:pt x="65" y="0"/>
                  </a:moveTo>
                  <a:cubicBezTo>
                    <a:pt x="51" y="0"/>
                    <a:pt x="37" y="5"/>
                    <a:pt x="28" y="14"/>
                  </a:cubicBezTo>
                  <a:cubicBezTo>
                    <a:pt x="0" y="42"/>
                    <a:pt x="0" y="79"/>
                    <a:pt x="28" y="98"/>
                  </a:cubicBezTo>
                  <a:lnTo>
                    <a:pt x="473" y="543"/>
                  </a:lnTo>
                  <a:cubicBezTo>
                    <a:pt x="483" y="552"/>
                    <a:pt x="492" y="562"/>
                    <a:pt x="510" y="562"/>
                  </a:cubicBezTo>
                  <a:cubicBezTo>
                    <a:pt x="529" y="562"/>
                    <a:pt x="538" y="552"/>
                    <a:pt x="547" y="543"/>
                  </a:cubicBezTo>
                  <a:cubicBezTo>
                    <a:pt x="575" y="524"/>
                    <a:pt x="575" y="487"/>
                    <a:pt x="547" y="460"/>
                  </a:cubicBezTo>
                  <a:lnTo>
                    <a:pt x="102" y="14"/>
                  </a:lnTo>
                  <a:cubicBezTo>
                    <a:pt x="93" y="5"/>
                    <a:pt x="79"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56" name="Google Shape;1556;p29"/>
            <p:cNvSpPr/>
            <p:nvPr/>
          </p:nvSpPr>
          <p:spPr>
            <a:xfrm>
              <a:off x="5513352" y="1570831"/>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57" name="Google Shape;1557;p29"/>
            <p:cNvSpPr/>
            <p:nvPr/>
          </p:nvSpPr>
          <p:spPr>
            <a:xfrm>
              <a:off x="5509517" y="1567291"/>
              <a:ext cx="33985" cy="33159"/>
            </a:xfrm>
            <a:custGeom>
              <a:avLst/>
              <a:gdLst/>
              <a:ahLst/>
              <a:cxnLst/>
              <a:rect l="l" t="t" r="r" b="b"/>
              <a:pathLst>
                <a:path w="576" h="562" extrusionOk="0">
                  <a:moveTo>
                    <a:pt x="66" y="0"/>
                  </a:moveTo>
                  <a:cubicBezTo>
                    <a:pt x="51" y="0"/>
                    <a:pt x="37" y="5"/>
                    <a:pt x="28" y="14"/>
                  </a:cubicBezTo>
                  <a:cubicBezTo>
                    <a:pt x="0" y="42"/>
                    <a:pt x="0" y="79"/>
                    <a:pt x="28" y="98"/>
                  </a:cubicBezTo>
                  <a:lnTo>
                    <a:pt x="473" y="543"/>
                  </a:lnTo>
                  <a:cubicBezTo>
                    <a:pt x="483" y="562"/>
                    <a:pt x="492" y="562"/>
                    <a:pt x="510" y="562"/>
                  </a:cubicBezTo>
                  <a:cubicBezTo>
                    <a:pt x="529" y="562"/>
                    <a:pt x="538" y="562"/>
                    <a:pt x="547" y="543"/>
                  </a:cubicBezTo>
                  <a:cubicBezTo>
                    <a:pt x="575" y="525"/>
                    <a:pt x="575" y="487"/>
                    <a:pt x="547" y="460"/>
                  </a:cubicBezTo>
                  <a:lnTo>
                    <a:pt x="111" y="14"/>
                  </a:lnTo>
                  <a:cubicBezTo>
                    <a:pt x="98" y="5"/>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58" name="Google Shape;1558;p29"/>
            <p:cNvSpPr/>
            <p:nvPr/>
          </p:nvSpPr>
          <p:spPr>
            <a:xfrm>
              <a:off x="6401705" y="1879536"/>
              <a:ext cx="52571" cy="52040"/>
            </a:xfrm>
            <a:custGeom>
              <a:avLst/>
              <a:gdLst/>
              <a:ahLst/>
              <a:cxnLst/>
              <a:rect l="l" t="t" r="r" b="b"/>
              <a:pathLst>
                <a:path w="891" h="882" extrusionOk="0">
                  <a:moveTo>
                    <a:pt x="445" y="112"/>
                  </a:moveTo>
                  <a:cubicBezTo>
                    <a:pt x="631" y="112"/>
                    <a:pt x="770" y="260"/>
                    <a:pt x="770" y="446"/>
                  </a:cubicBezTo>
                  <a:cubicBezTo>
                    <a:pt x="770" y="622"/>
                    <a:pt x="631" y="771"/>
                    <a:pt x="445" y="771"/>
                  </a:cubicBezTo>
                  <a:cubicBezTo>
                    <a:pt x="269" y="771"/>
                    <a:pt x="121" y="622"/>
                    <a:pt x="121" y="446"/>
                  </a:cubicBezTo>
                  <a:cubicBezTo>
                    <a:pt x="121" y="260"/>
                    <a:pt x="269" y="112"/>
                    <a:pt x="445" y="112"/>
                  </a:cubicBezTo>
                  <a:close/>
                  <a:moveTo>
                    <a:pt x="445" y="1"/>
                  </a:moveTo>
                  <a:cubicBezTo>
                    <a:pt x="204" y="1"/>
                    <a:pt x="0" y="196"/>
                    <a:pt x="0" y="446"/>
                  </a:cubicBezTo>
                  <a:cubicBezTo>
                    <a:pt x="0" y="687"/>
                    <a:pt x="204" y="882"/>
                    <a:pt x="445" y="882"/>
                  </a:cubicBezTo>
                  <a:cubicBezTo>
                    <a:pt x="696" y="882"/>
                    <a:pt x="891" y="687"/>
                    <a:pt x="891" y="446"/>
                  </a:cubicBezTo>
                  <a:cubicBezTo>
                    <a:pt x="891" y="196"/>
                    <a:pt x="687" y="1"/>
                    <a:pt x="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59" name="Google Shape;1559;p29"/>
            <p:cNvSpPr/>
            <p:nvPr/>
          </p:nvSpPr>
          <p:spPr>
            <a:xfrm>
              <a:off x="5649591" y="1243540"/>
              <a:ext cx="33454" cy="32864"/>
            </a:xfrm>
            <a:custGeom>
              <a:avLst/>
              <a:gdLst/>
              <a:ahLst/>
              <a:cxnLst/>
              <a:rect l="l" t="t" r="r" b="b"/>
              <a:pathLst>
                <a:path w="567" h="557" extrusionOk="0">
                  <a:moveTo>
                    <a:pt x="289" y="112"/>
                  </a:moveTo>
                  <a:cubicBezTo>
                    <a:pt x="381" y="112"/>
                    <a:pt x="456" y="186"/>
                    <a:pt x="456" y="279"/>
                  </a:cubicBezTo>
                  <a:cubicBezTo>
                    <a:pt x="456" y="371"/>
                    <a:pt x="381" y="446"/>
                    <a:pt x="289" y="446"/>
                  </a:cubicBezTo>
                  <a:cubicBezTo>
                    <a:pt x="196" y="446"/>
                    <a:pt x="122" y="371"/>
                    <a:pt x="122" y="279"/>
                  </a:cubicBezTo>
                  <a:cubicBezTo>
                    <a:pt x="122" y="186"/>
                    <a:pt x="196" y="112"/>
                    <a:pt x="289" y="112"/>
                  </a:cubicBezTo>
                  <a:close/>
                  <a:moveTo>
                    <a:pt x="289" y="0"/>
                  </a:moveTo>
                  <a:cubicBezTo>
                    <a:pt x="131" y="0"/>
                    <a:pt x="1" y="121"/>
                    <a:pt x="1" y="279"/>
                  </a:cubicBezTo>
                  <a:cubicBezTo>
                    <a:pt x="1" y="436"/>
                    <a:pt x="131" y="557"/>
                    <a:pt x="289" y="557"/>
                  </a:cubicBezTo>
                  <a:cubicBezTo>
                    <a:pt x="437" y="557"/>
                    <a:pt x="567" y="436"/>
                    <a:pt x="567" y="279"/>
                  </a:cubicBezTo>
                  <a:cubicBezTo>
                    <a:pt x="567" y="121"/>
                    <a:pt x="43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60" name="Google Shape;1560;p29"/>
            <p:cNvSpPr/>
            <p:nvPr/>
          </p:nvSpPr>
          <p:spPr>
            <a:xfrm>
              <a:off x="5647408" y="1634318"/>
              <a:ext cx="784969" cy="105142"/>
            </a:xfrm>
            <a:custGeom>
              <a:avLst/>
              <a:gdLst/>
              <a:ahLst/>
              <a:cxnLst/>
              <a:rect l="l" t="t" r="r" b="b"/>
              <a:pathLst>
                <a:path w="13304" h="1782" extrusionOk="0">
                  <a:moveTo>
                    <a:pt x="845" y="1"/>
                  </a:moveTo>
                  <a:cubicBezTo>
                    <a:pt x="381" y="1"/>
                    <a:pt x="1" y="372"/>
                    <a:pt x="1" y="836"/>
                  </a:cubicBezTo>
                  <a:lnTo>
                    <a:pt x="1" y="938"/>
                  </a:lnTo>
                  <a:cubicBezTo>
                    <a:pt x="1" y="1402"/>
                    <a:pt x="381" y="1782"/>
                    <a:pt x="845" y="1782"/>
                  </a:cubicBezTo>
                  <a:lnTo>
                    <a:pt x="12469" y="1782"/>
                  </a:lnTo>
                  <a:cubicBezTo>
                    <a:pt x="12933" y="1782"/>
                    <a:pt x="13304" y="1402"/>
                    <a:pt x="13304" y="938"/>
                  </a:cubicBezTo>
                  <a:lnTo>
                    <a:pt x="13304" y="836"/>
                  </a:lnTo>
                  <a:cubicBezTo>
                    <a:pt x="13304" y="372"/>
                    <a:pt x="12933" y="1"/>
                    <a:pt x="12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61" name="Google Shape;1561;p29"/>
            <p:cNvSpPr/>
            <p:nvPr/>
          </p:nvSpPr>
          <p:spPr>
            <a:xfrm>
              <a:off x="5644163" y="1630483"/>
              <a:ext cx="791519" cy="112282"/>
            </a:xfrm>
            <a:custGeom>
              <a:avLst/>
              <a:gdLst/>
              <a:ahLst/>
              <a:cxnLst/>
              <a:rect l="l" t="t" r="r" b="b"/>
              <a:pathLst>
                <a:path w="13415" h="1903" extrusionOk="0">
                  <a:moveTo>
                    <a:pt x="12524" y="121"/>
                  </a:moveTo>
                  <a:cubicBezTo>
                    <a:pt x="12950" y="121"/>
                    <a:pt x="13303" y="474"/>
                    <a:pt x="13303" y="901"/>
                  </a:cubicBezTo>
                  <a:lnTo>
                    <a:pt x="13303" y="1003"/>
                  </a:lnTo>
                  <a:cubicBezTo>
                    <a:pt x="13303" y="1429"/>
                    <a:pt x="12950" y="1782"/>
                    <a:pt x="12524" y="1782"/>
                  </a:cubicBezTo>
                  <a:lnTo>
                    <a:pt x="900" y="1782"/>
                  </a:lnTo>
                  <a:cubicBezTo>
                    <a:pt x="464" y="1782"/>
                    <a:pt x="112" y="1439"/>
                    <a:pt x="112" y="1003"/>
                  </a:cubicBezTo>
                  <a:lnTo>
                    <a:pt x="112" y="901"/>
                  </a:lnTo>
                  <a:cubicBezTo>
                    <a:pt x="112" y="474"/>
                    <a:pt x="464" y="121"/>
                    <a:pt x="900" y="121"/>
                  </a:cubicBezTo>
                  <a:close/>
                  <a:moveTo>
                    <a:pt x="900" y="1"/>
                  </a:moveTo>
                  <a:cubicBezTo>
                    <a:pt x="399" y="1"/>
                    <a:pt x="0" y="409"/>
                    <a:pt x="0" y="901"/>
                  </a:cubicBezTo>
                  <a:lnTo>
                    <a:pt x="0" y="1003"/>
                  </a:lnTo>
                  <a:cubicBezTo>
                    <a:pt x="0" y="1504"/>
                    <a:pt x="399" y="1903"/>
                    <a:pt x="900" y="1903"/>
                  </a:cubicBezTo>
                  <a:lnTo>
                    <a:pt x="12524" y="1903"/>
                  </a:lnTo>
                  <a:cubicBezTo>
                    <a:pt x="13015" y="1903"/>
                    <a:pt x="13414" y="1494"/>
                    <a:pt x="13414" y="1003"/>
                  </a:cubicBezTo>
                  <a:lnTo>
                    <a:pt x="13414" y="901"/>
                  </a:lnTo>
                  <a:cubicBezTo>
                    <a:pt x="13414" y="409"/>
                    <a:pt x="13015" y="1"/>
                    <a:pt x="1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62" name="Google Shape;1562;p29"/>
            <p:cNvSpPr/>
            <p:nvPr/>
          </p:nvSpPr>
          <p:spPr>
            <a:xfrm>
              <a:off x="5783174" y="1797993"/>
              <a:ext cx="513499" cy="61363"/>
            </a:xfrm>
            <a:custGeom>
              <a:avLst/>
              <a:gdLst/>
              <a:ahLst/>
              <a:cxnLst/>
              <a:rect l="l" t="t" r="r" b="b"/>
              <a:pathLst>
                <a:path w="8703" h="1040" extrusionOk="0">
                  <a:moveTo>
                    <a:pt x="520" y="0"/>
                  </a:moveTo>
                  <a:cubicBezTo>
                    <a:pt x="232" y="0"/>
                    <a:pt x="1" y="232"/>
                    <a:pt x="1" y="520"/>
                  </a:cubicBezTo>
                  <a:cubicBezTo>
                    <a:pt x="1" y="808"/>
                    <a:pt x="232" y="1039"/>
                    <a:pt x="520" y="1039"/>
                  </a:cubicBezTo>
                  <a:lnTo>
                    <a:pt x="8183" y="1039"/>
                  </a:lnTo>
                  <a:cubicBezTo>
                    <a:pt x="8470" y="1039"/>
                    <a:pt x="8702" y="808"/>
                    <a:pt x="8702" y="520"/>
                  </a:cubicBezTo>
                  <a:cubicBezTo>
                    <a:pt x="8702" y="232"/>
                    <a:pt x="8470" y="0"/>
                    <a:pt x="8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63" name="Google Shape;1563;p29"/>
            <p:cNvSpPr/>
            <p:nvPr/>
          </p:nvSpPr>
          <p:spPr>
            <a:xfrm>
              <a:off x="5779870" y="1794689"/>
              <a:ext cx="520048" cy="67971"/>
            </a:xfrm>
            <a:custGeom>
              <a:avLst/>
              <a:gdLst/>
              <a:ahLst/>
              <a:cxnLst/>
              <a:rect l="l" t="t" r="r" b="b"/>
              <a:pathLst>
                <a:path w="8814" h="1152" extrusionOk="0">
                  <a:moveTo>
                    <a:pt x="8239" y="112"/>
                  </a:moveTo>
                  <a:cubicBezTo>
                    <a:pt x="8489" y="112"/>
                    <a:pt x="8702" y="326"/>
                    <a:pt x="8702" y="576"/>
                  </a:cubicBezTo>
                  <a:cubicBezTo>
                    <a:pt x="8702" y="826"/>
                    <a:pt x="8498" y="1040"/>
                    <a:pt x="8239" y="1040"/>
                  </a:cubicBezTo>
                  <a:lnTo>
                    <a:pt x="576" y="1040"/>
                  </a:lnTo>
                  <a:cubicBezTo>
                    <a:pt x="326" y="1040"/>
                    <a:pt x="112" y="826"/>
                    <a:pt x="112" y="576"/>
                  </a:cubicBezTo>
                  <a:cubicBezTo>
                    <a:pt x="112" y="326"/>
                    <a:pt x="326" y="112"/>
                    <a:pt x="576" y="112"/>
                  </a:cubicBezTo>
                  <a:close/>
                  <a:moveTo>
                    <a:pt x="576" y="1"/>
                  </a:moveTo>
                  <a:cubicBezTo>
                    <a:pt x="261" y="1"/>
                    <a:pt x="1" y="261"/>
                    <a:pt x="1" y="576"/>
                  </a:cubicBezTo>
                  <a:cubicBezTo>
                    <a:pt x="1" y="891"/>
                    <a:pt x="261" y="1151"/>
                    <a:pt x="576" y="1151"/>
                  </a:cubicBezTo>
                  <a:lnTo>
                    <a:pt x="8239" y="1151"/>
                  </a:lnTo>
                  <a:cubicBezTo>
                    <a:pt x="8554" y="1151"/>
                    <a:pt x="8814" y="891"/>
                    <a:pt x="8814" y="576"/>
                  </a:cubicBezTo>
                  <a:cubicBezTo>
                    <a:pt x="8814" y="261"/>
                    <a:pt x="8554" y="1"/>
                    <a:pt x="8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64" name="Google Shape;1564;p29"/>
            <p:cNvSpPr/>
            <p:nvPr/>
          </p:nvSpPr>
          <p:spPr>
            <a:xfrm>
              <a:off x="5918351" y="1908565"/>
              <a:ext cx="243090" cy="75051"/>
            </a:xfrm>
            <a:custGeom>
              <a:avLst/>
              <a:gdLst/>
              <a:ahLst/>
              <a:cxnLst/>
              <a:rect l="l" t="t" r="r" b="b"/>
              <a:pathLst>
                <a:path w="4120" h="1272" extrusionOk="0">
                  <a:moveTo>
                    <a:pt x="641" y="0"/>
                  </a:moveTo>
                  <a:cubicBezTo>
                    <a:pt x="288" y="0"/>
                    <a:pt x="1" y="279"/>
                    <a:pt x="1" y="631"/>
                  </a:cubicBezTo>
                  <a:cubicBezTo>
                    <a:pt x="1" y="984"/>
                    <a:pt x="288" y="1271"/>
                    <a:pt x="641" y="1271"/>
                  </a:cubicBezTo>
                  <a:lnTo>
                    <a:pt x="3480" y="1271"/>
                  </a:lnTo>
                  <a:cubicBezTo>
                    <a:pt x="3832" y="1271"/>
                    <a:pt x="4120" y="984"/>
                    <a:pt x="4120" y="631"/>
                  </a:cubicBezTo>
                  <a:cubicBezTo>
                    <a:pt x="4120" y="279"/>
                    <a:pt x="3832" y="0"/>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65" name="Google Shape;1565;p29"/>
            <p:cNvSpPr/>
            <p:nvPr/>
          </p:nvSpPr>
          <p:spPr>
            <a:xfrm>
              <a:off x="5915106" y="1904730"/>
              <a:ext cx="249640" cy="82131"/>
            </a:xfrm>
            <a:custGeom>
              <a:avLst/>
              <a:gdLst/>
              <a:ahLst/>
              <a:cxnLst/>
              <a:rect l="l" t="t" r="r" b="b"/>
              <a:pathLst>
                <a:path w="4231" h="1392" extrusionOk="0">
                  <a:moveTo>
                    <a:pt x="3535" y="121"/>
                  </a:moveTo>
                  <a:cubicBezTo>
                    <a:pt x="3850" y="121"/>
                    <a:pt x="4110" y="381"/>
                    <a:pt x="4110" y="696"/>
                  </a:cubicBezTo>
                  <a:cubicBezTo>
                    <a:pt x="4110" y="1021"/>
                    <a:pt x="3850" y="1281"/>
                    <a:pt x="3535" y="1281"/>
                  </a:cubicBezTo>
                  <a:lnTo>
                    <a:pt x="696" y="1281"/>
                  </a:lnTo>
                  <a:cubicBezTo>
                    <a:pt x="381" y="1281"/>
                    <a:pt x="121" y="1021"/>
                    <a:pt x="121" y="696"/>
                  </a:cubicBezTo>
                  <a:cubicBezTo>
                    <a:pt x="121" y="381"/>
                    <a:pt x="381" y="121"/>
                    <a:pt x="696" y="121"/>
                  </a:cubicBezTo>
                  <a:close/>
                  <a:moveTo>
                    <a:pt x="696" y="0"/>
                  </a:moveTo>
                  <a:cubicBezTo>
                    <a:pt x="316" y="0"/>
                    <a:pt x="0" y="316"/>
                    <a:pt x="0" y="696"/>
                  </a:cubicBezTo>
                  <a:cubicBezTo>
                    <a:pt x="0" y="1086"/>
                    <a:pt x="316" y="1392"/>
                    <a:pt x="696" y="1392"/>
                  </a:cubicBezTo>
                  <a:lnTo>
                    <a:pt x="3535" y="1392"/>
                  </a:lnTo>
                  <a:cubicBezTo>
                    <a:pt x="3915" y="1392"/>
                    <a:pt x="4230" y="1086"/>
                    <a:pt x="4230" y="696"/>
                  </a:cubicBezTo>
                  <a:cubicBezTo>
                    <a:pt x="4230" y="316"/>
                    <a:pt x="3915" y="0"/>
                    <a:pt x="3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66" name="Google Shape;1566;p29"/>
            <p:cNvSpPr/>
            <p:nvPr/>
          </p:nvSpPr>
          <p:spPr>
            <a:xfrm>
              <a:off x="5656199" y="1614611"/>
              <a:ext cx="784969" cy="105142"/>
            </a:xfrm>
            <a:custGeom>
              <a:avLst/>
              <a:gdLst/>
              <a:ahLst/>
              <a:cxnLst/>
              <a:rect l="l" t="t" r="r" b="b"/>
              <a:pathLst>
                <a:path w="13304" h="1782" extrusionOk="0">
                  <a:moveTo>
                    <a:pt x="844" y="1"/>
                  </a:moveTo>
                  <a:cubicBezTo>
                    <a:pt x="381" y="1"/>
                    <a:pt x="0" y="381"/>
                    <a:pt x="0" y="845"/>
                  </a:cubicBezTo>
                  <a:lnTo>
                    <a:pt x="0" y="947"/>
                  </a:lnTo>
                  <a:cubicBezTo>
                    <a:pt x="0" y="1411"/>
                    <a:pt x="381" y="1782"/>
                    <a:pt x="844" y="1782"/>
                  </a:cubicBezTo>
                  <a:lnTo>
                    <a:pt x="12468" y="1782"/>
                  </a:lnTo>
                  <a:cubicBezTo>
                    <a:pt x="12932" y="1782"/>
                    <a:pt x="13303" y="1411"/>
                    <a:pt x="13303" y="947"/>
                  </a:cubicBezTo>
                  <a:lnTo>
                    <a:pt x="13303" y="845"/>
                  </a:lnTo>
                  <a:cubicBezTo>
                    <a:pt x="13303" y="381"/>
                    <a:pt x="12932" y="1"/>
                    <a:pt x="12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67" name="Google Shape;1567;p29"/>
            <p:cNvSpPr/>
            <p:nvPr/>
          </p:nvSpPr>
          <p:spPr>
            <a:xfrm>
              <a:off x="5652895" y="1611366"/>
              <a:ext cx="792109" cy="112223"/>
            </a:xfrm>
            <a:custGeom>
              <a:avLst/>
              <a:gdLst/>
              <a:ahLst/>
              <a:cxnLst/>
              <a:rect l="l" t="t" r="r" b="b"/>
              <a:pathLst>
                <a:path w="13425" h="1902" extrusionOk="0">
                  <a:moveTo>
                    <a:pt x="12524" y="121"/>
                  </a:moveTo>
                  <a:cubicBezTo>
                    <a:pt x="12951" y="121"/>
                    <a:pt x="13303" y="464"/>
                    <a:pt x="13303" y="900"/>
                  </a:cubicBezTo>
                  <a:lnTo>
                    <a:pt x="13303" y="1002"/>
                  </a:lnTo>
                  <a:cubicBezTo>
                    <a:pt x="13303" y="1429"/>
                    <a:pt x="12951" y="1781"/>
                    <a:pt x="12524" y="1781"/>
                  </a:cubicBezTo>
                  <a:lnTo>
                    <a:pt x="900" y="1781"/>
                  </a:lnTo>
                  <a:cubicBezTo>
                    <a:pt x="474" y="1781"/>
                    <a:pt x="121" y="1429"/>
                    <a:pt x="121" y="1002"/>
                  </a:cubicBezTo>
                  <a:lnTo>
                    <a:pt x="121" y="900"/>
                  </a:lnTo>
                  <a:cubicBezTo>
                    <a:pt x="121" y="464"/>
                    <a:pt x="464" y="121"/>
                    <a:pt x="900" y="121"/>
                  </a:cubicBezTo>
                  <a:close/>
                  <a:moveTo>
                    <a:pt x="900" y="0"/>
                  </a:moveTo>
                  <a:cubicBezTo>
                    <a:pt x="409" y="0"/>
                    <a:pt x="1" y="408"/>
                    <a:pt x="1" y="900"/>
                  </a:cubicBezTo>
                  <a:lnTo>
                    <a:pt x="1" y="1002"/>
                  </a:lnTo>
                  <a:cubicBezTo>
                    <a:pt x="1" y="1494"/>
                    <a:pt x="409" y="1902"/>
                    <a:pt x="900" y="1902"/>
                  </a:cubicBezTo>
                  <a:lnTo>
                    <a:pt x="12524" y="1902"/>
                  </a:lnTo>
                  <a:cubicBezTo>
                    <a:pt x="13016" y="1902"/>
                    <a:pt x="13424" y="1494"/>
                    <a:pt x="13424" y="1002"/>
                  </a:cubicBezTo>
                  <a:lnTo>
                    <a:pt x="13424" y="900"/>
                  </a:lnTo>
                  <a:cubicBezTo>
                    <a:pt x="13424" y="408"/>
                    <a:pt x="13016" y="0"/>
                    <a:pt x="1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68" name="Google Shape;1568;p29"/>
            <p:cNvSpPr/>
            <p:nvPr/>
          </p:nvSpPr>
          <p:spPr>
            <a:xfrm>
              <a:off x="5742698" y="1644172"/>
              <a:ext cx="607608" cy="42246"/>
            </a:xfrm>
            <a:custGeom>
              <a:avLst/>
              <a:gdLst/>
              <a:ahLst/>
              <a:cxnLst/>
              <a:rect l="l" t="t" r="r" b="b"/>
              <a:pathLst>
                <a:path w="10298" h="716" extrusionOk="0">
                  <a:moveTo>
                    <a:pt x="9954" y="112"/>
                  </a:moveTo>
                  <a:cubicBezTo>
                    <a:pt x="10084" y="112"/>
                    <a:pt x="10186" y="214"/>
                    <a:pt x="10186" y="335"/>
                  </a:cubicBezTo>
                  <a:lnTo>
                    <a:pt x="10186" y="372"/>
                  </a:lnTo>
                  <a:cubicBezTo>
                    <a:pt x="10186" y="492"/>
                    <a:pt x="10084" y="594"/>
                    <a:pt x="9954" y="594"/>
                  </a:cubicBezTo>
                  <a:lnTo>
                    <a:pt x="343" y="594"/>
                  </a:lnTo>
                  <a:cubicBezTo>
                    <a:pt x="213" y="594"/>
                    <a:pt x="111" y="492"/>
                    <a:pt x="111" y="372"/>
                  </a:cubicBezTo>
                  <a:lnTo>
                    <a:pt x="111" y="335"/>
                  </a:lnTo>
                  <a:cubicBezTo>
                    <a:pt x="111" y="214"/>
                    <a:pt x="213" y="112"/>
                    <a:pt x="343" y="112"/>
                  </a:cubicBezTo>
                  <a:close/>
                  <a:moveTo>
                    <a:pt x="343" y="1"/>
                  </a:moveTo>
                  <a:cubicBezTo>
                    <a:pt x="148" y="1"/>
                    <a:pt x="0" y="149"/>
                    <a:pt x="0" y="335"/>
                  </a:cubicBezTo>
                  <a:lnTo>
                    <a:pt x="0" y="372"/>
                  </a:lnTo>
                  <a:cubicBezTo>
                    <a:pt x="0" y="557"/>
                    <a:pt x="158" y="715"/>
                    <a:pt x="343" y="715"/>
                  </a:cubicBezTo>
                  <a:lnTo>
                    <a:pt x="9954" y="715"/>
                  </a:lnTo>
                  <a:cubicBezTo>
                    <a:pt x="10149" y="715"/>
                    <a:pt x="10297" y="557"/>
                    <a:pt x="10297" y="372"/>
                  </a:cubicBezTo>
                  <a:lnTo>
                    <a:pt x="10297" y="335"/>
                  </a:lnTo>
                  <a:cubicBezTo>
                    <a:pt x="10297" y="149"/>
                    <a:pt x="10149" y="1"/>
                    <a:pt x="9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69" name="Google Shape;1569;p29"/>
            <p:cNvSpPr/>
            <p:nvPr/>
          </p:nvSpPr>
          <p:spPr>
            <a:xfrm>
              <a:off x="5792497" y="1778817"/>
              <a:ext cx="512909" cy="61363"/>
            </a:xfrm>
            <a:custGeom>
              <a:avLst/>
              <a:gdLst/>
              <a:ahLst/>
              <a:cxnLst/>
              <a:rect l="l" t="t" r="r" b="b"/>
              <a:pathLst>
                <a:path w="8693" h="1040" extrusionOk="0">
                  <a:moveTo>
                    <a:pt x="510" y="1"/>
                  </a:moveTo>
                  <a:cubicBezTo>
                    <a:pt x="232" y="1"/>
                    <a:pt x="0" y="233"/>
                    <a:pt x="0" y="520"/>
                  </a:cubicBezTo>
                  <a:cubicBezTo>
                    <a:pt x="0" y="808"/>
                    <a:pt x="232" y="1040"/>
                    <a:pt x="510" y="1040"/>
                  </a:cubicBezTo>
                  <a:lnTo>
                    <a:pt x="8173" y="1040"/>
                  </a:lnTo>
                  <a:cubicBezTo>
                    <a:pt x="8461" y="1040"/>
                    <a:pt x="8692" y="808"/>
                    <a:pt x="8692" y="520"/>
                  </a:cubicBezTo>
                  <a:cubicBezTo>
                    <a:pt x="8692" y="233"/>
                    <a:pt x="8461" y="1"/>
                    <a:pt x="8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70" name="Google Shape;1570;p29"/>
            <p:cNvSpPr/>
            <p:nvPr/>
          </p:nvSpPr>
          <p:spPr>
            <a:xfrm>
              <a:off x="5788662" y="1775572"/>
              <a:ext cx="520048" cy="67912"/>
            </a:xfrm>
            <a:custGeom>
              <a:avLst/>
              <a:gdLst/>
              <a:ahLst/>
              <a:cxnLst/>
              <a:rect l="l" t="t" r="r" b="b"/>
              <a:pathLst>
                <a:path w="8814" h="1151" extrusionOk="0">
                  <a:moveTo>
                    <a:pt x="8238" y="111"/>
                  </a:moveTo>
                  <a:cubicBezTo>
                    <a:pt x="8498" y="111"/>
                    <a:pt x="8702" y="316"/>
                    <a:pt x="8702" y="575"/>
                  </a:cubicBezTo>
                  <a:cubicBezTo>
                    <a:pt x="8702" y="826"/>
                    <a:pt x="8498" y="1030"/>
                    <a:pt x="8238" y="1030"/>
                  </a:cubicBezTo>
                  <a:lnTo>
                    <a:pt x="575" y="1030"/>
                  </a:lnTo>
                  <a:cubicBezTo>
                    <a:pt x="325" y="1030"/>
                    <a:pt x="121" y="826"/>
                    <a:pt x="121" y="575"/>
                  </a:cubicBezTo>
                  <a:cubicBezTo>
                    <a:pt x="121" y="316"/>
                    <a:pt x="325" y="111"/>
                    <a:pt x="575" y="111"/>
                  </a:cubicBezTo>
                  <a:close/>
                  <a:moveTo>
                    <a:pt x="575" y="0"/>
                  </a:moveTo>
                  <a:cubicBezTo>
                    <a:pt x="260" y="0"/>
                    <a:pt x="0" y="251"/>
                    <a:pt x="0" y="575"/>
                  </a:cubicBezTo>
                  <a:cubicBezTo>
                    <a:pt x="0" y="891"/>
                    <a:pt x="260" y="1150"/>
                    <a:pt x="575" y="1150"/>
                  </a:cubicBezTo>
                  <a:lnTo>
                    <a:pt x="8238" y="1150"/>
                  </a:lnTo>
                  <a:cubicBezTo>
                    <a:pt x="8563" y="1150"/>
                    <a:pt x="8813" y="891"/>
                    <a:pt x="8813" y="575"/>
                  </a:cubicBezTo>
                  <a:cubicBezTo>
                    <a:pt x="8813" y="251"/>
                    <a:pt x="8563" y="0"/>
                    <a:pt x="8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71" name="Google Shape;1571;p29"/>
            <p:cNvSpPr/>
            <p:nvPr/>
          </p:nvSpPr>
          <p:spPr>
            <a:xfrm>
              <a:off x="5896460"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72" name="Google Shape;1572;p29"/>
            <p:cNvSpPr/>
            <p:nvPr/>
          </p:nvSpPr>
          <p:spPr>
            <a:xfrm>
              <a:off x="5953399" y="1795810"/>
              <a:ext cx="27436" cy="27436"/>
            </a:xfrm>
            <a:custGeom>
              <a:avLst/>
              <a:gdLst/>
              <a:ahLst/>
              <a:cxnLst/>
              <a:rect l="l" t="t" r="r" b="b"/>
              <a:pathLst>
                <a:path w="465" h="465" extrusionOk="0">
                  <a:moveTo>
                    <a:pt x="232" y="112"/>
                  </a:moveTo>
                  <a:cubicBezTo>
                    <a:pt x="297" y="112"/>
                    <a:pt x="353" y="167"/>
                    <a:pt x="353" y="232"/>
                  </a:cubicBezTo>
                  <a:cubicBezTo>
                    <a:pt x="353" y="297"/>
                    <a:pt x="297" y="344"/>
                    <a:pt x="232" y="344"/>
                  </a:cubicBezTo>
                  <a:cubicBezTo>
                    <a:pt x="168" y="344"/>
                    <a:pt x="121" y="297"/>
                    <a:pt x="121" y="232"/>
                  </a:cubicBezTo>
                  <a:cubicBezTo>
                    <a:pt x="121" y="167"/>
                    <a:pt x="168" y="112"/>
                    <a:pt x="232" y="112"/>
                  </a:cubicBezTo>
                  <a:close/>
                  <a:moveTo>
                    <a:pt x="232" y="0"/>
                  </a:moveTo>
                  <a:cubicBezTo>
                    <a:pt x="103" y="0"/>
                    <a:pt x="1" y="102"/>
                    <a:pt x="1" y="232"/>
                  </a:cubicBezTo>
                  <a:cubicBezTo>
                    <a:pt x="1" y="353"/>
                    <a:pt x="103"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73" name="Google Shape;1573;p29"/>
            <p:cNvSpPr/>
            <p:nvPr/>
          </p:nvSpPr>
          <p:spPr>
            <a:xfrm>
              <a:off x="6006502" y="1795810"/>
              <a:ext cx="27436" cy="27436"/>
            </a:xfrm>
            <a:custGeom>
              <a:avLst/>
              <a:gdLst/>
              <a:ahLst/>
              <a:cxnLst/>
              <a:rect l="l" t="t" r="r" b="b"/>
              <a:pathLst>
                <a:path w="465" h="465" extrusionOk="0">
                  <a:moveTo>
                    <a:pt x="232" y="112"/>
                  </a:moveTo>
                  <a:cubicBezTo>
                    <a:pt x="297" y="112"/>
                    <a:pt x="344" y="167"/>
                    <a:pt x="344" y="232"/>
                  </a:cubicBezTo>
                  <a:cubicBezTo>
                    <a:pt x="344" y="297"/>
                    <a:pt x="297" y="344"/>
                    <a:pt x="232" y="344"/>
                  </a:cubicBezTo>
                  <a:cubicBezTo>
                    <a:pt x="167" y="344"/>
                    <a:pt x="112" y="297"/>
                    <a:pt x="112" y="232"/>
                  </a:cubicBezTo>
                  <a:cubicBezTo>
                    <a:pt x="112" y="167"/>
                    <a:pt x="167" y="112"/>
                    <a:pt x="232" y="112"/>
                  </a:cubicBezTo>
                  <a:close/>
                  <a:moveTo>
                    <a:pt x="232" y="0"/>
                  </a:moveTo>
                  <a:cubicBezTo>
                    <a:pt x="102" y="0"/>
                    <a:pt x="0" y="102"/>
                    <a:pt x="0" y="232"/>
                  </a:cubicBezTo>
                  <a:cubicBezTo>
                    <a:pt x="0" y="353"/>
                    <a:pt x="102"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74" name="Google Shape;1574;p29"/>
            <p:cNvSpPr/>
            <p:nvPr/>
          </p:nvSpPr>
          <p:spPr>
            <a:xfrm>
              <a:off x="6063440" y="1795810"/>
              <a:ext cx="27377" cy="27436"/>
            </a:xfrm>
            <a:custGeom>
              <a:avLst/>
              <a:gdLst/>
              <a:ahLst/>
              <a:cxnLst/>
              <a:rect l="l" t="t" r="r" b="b"/>
              <a:pathLst>
                <a:path w="464" h="465" extrusionOk="0">
                  <a:moveTo>
                    <a:pt x="232" y="112"/>
                  </a:moveTo>
                  <a:cubicBezTo>
                    <a:pt x="297" y="112"/>
                    <a:pt x="343" y="167"/>
                    <a:pt x="343" y="232"/>
                  </a:cubicBezTo>
                  <a:cubicBezTo>
                    <a:pt x="343" y="297"/>
                    <a:pt x="288" y="344"/>
                    <a:pt x="232" y="344"/>
                  </a:cubicBezTo>
                  <a:cubicBezTo>
                    <a:pt x="167" y="344"/>
                    <a:pt x="111" y="297"/>
                    <a:pt x="111" y="232"/>
                  </a:cubicBezTo>
                  <a:cubicBezTo>
                    <a:pt x="111" y="167"/>
                    <a:pt x="167" y="112"/>
                    <a:pt x="232" y="112"/>
                  </a:cubicBezTo>
                  <a:close/>
                  <a:moveTo>
                    <a:pt x="232" y="0"/>
                  </a:moveTo>
                  <a:cubicBezTo>
                    <a:pt x="102" y="0"/>
                    <a:pt x="0" y="102"/>
                    <a:pt x="0" y="232"/>
                  </a:cubicBezTo>
                  <a:cubicBezTo>
                    <a:pt x="0" y="353"/>
                    <a:pt x="102" y="464"/>
                    <a:pt x="232" y="464"/>
                  </a:cubicBezTo>
                  <a:cubicBezTo>
                    <a:pt x="353" y="464"/>
                    <a:pt x="464" y="353"/>
                    <a:pt x="464" y="232"/>
                  </a:cubicBezTo>
                  <a:cubicBezTo>
                    <a:pt x="464" y="102"/>
                    <a:pt x="353"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75" name="Google Shape;1575;p29"/>
            <p:cNvSpPr/>
            <p:nvPr/>
          </p:nvSpPr>
          <p:spPr>
            <a:xfrm>
              <a:off x="6118136"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76" name="Google Shape;1576;p29"/>
            <p:cNvSpPr/>
            <p:nvPr/>
          </p:nvSpPr>
          <p:spPr>
            <a:xfrm>
              <a:off x="6175074" y="1795810"/>
              <a:ext cx="27436" cy="27436"/>
            </a:xfrm>
            <a:custGeom>
              <a:avLst/>
              <a:gdLst/>
              <a:ahLst/>
              <a:cxnLst/>
              <a:rect l="l" t="t" r="r" b="b"/>
              <a:pathLst>
                <a:path w="465" h="465" extrusionOk="0">
                  <a:moveTo>
                    <a:pt x="233" y="112"/>
                  </a:moveTo>
                  <a:cubicBezTo>
                    <a:pt x="297" y="112"/>
                    <a:pt x="344" y="167"/>
                    <a:pt x="344" y="232"/>
                  </a:cubicBezTo>
                  <a:cubicBezTo>
                    <a:pt x="344" y="297"/>
                    <a:pt x="297" y="344"/>
                    <a:pt x="233" y="344"/>
                  </a:cubicBezTo>
                  <a:cubicBezTo>
                    <a:pt x="168" y="344"/>
                    <a:pt x="112" y="297"/>
                    <a:pt x="112" y="232"/>
                  </a:cubicBezTo>
                  <a:cubicBezTo>
                    <a:pt x="112" y="167"/>
                    <a:pt x="168" y="112"/>
                    <a:pt x="233" y="112"/>
                  </a:cubicBezTo>
                  <a:close/>
                  <a:moveTo>
                    <a:pt x="233" y="0"/>
                  </a:moveTo>
                  <a:cubicBezTo>
                    <a:pt x="103" y="0"/>
                    <a:pt x="1" y="102"/>
                    <a:pt x="1" y="232"/>
                  </a:cubicBezTo>
                  <a:cubicBezTo>
                    <a:pt x="1" y="353"/>
                    <a:pt x="103" y="464"/>
                    <a:pt x="233" y="464"/>
                  </a:cubicBezTo>
                  <a:cubicBezTo>
                    <a:pt x="362" y="464"/>
                    <a:pt x="464" y="353"/>
                    <a:pt x="464" y="232"/>
                  </a:cubicBezTo>
                  <a:cubicBezTo>
                    <a:pt x="464" y="102"/>
                    <a:pt x="362"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77" name="Google Shape;1577;p29"/>
            <p:cNvSpPr/>
            <p:nvPr/>
          </p:nvSpPr>
          <p:spPr>
            <a:xfrm>
              <a:off x="5860882" y="1237521"/>
              <a:ext cx="328467" cy="328998"/>
            </a:xfrm>
            <a:custGeom>
              <a:avLst/>
              <a:gdLst/>
              <a:ahLst/>
              <a:cxnLst/>
              <a:rect l="l" t="t" r="r" b="b"/>
              <a:pathLst>
                <a:path w="5567" h="5576" extrusionOk="0">
                  <a:moveTo>
                    <a:pt x="2784" y="0"/>
                  </a:moveTo>
                  <a:cubicBezTo>
                    <a:pt x="1244" y="0"/>
                    <a:pt x="1" y="1253"/>
                    <a:pt x="1" y="2792"/>
                  </a:cubicBezTo>
                  <a:cubicBezTo>
                    <a:pt x="1" y="4323"/>
                    <a:pt x="1244" y="5575"/>
                    <a:pt x="2784" y="5575"/>
                  </a:cubicBezTo>
                  <a:cubicBezTo>
                    <a:pt x="4324" y="5575"/>
                    <a:pt x="5567" y="4323"/>
                    <a:pt x="5567" y="2792"/>
                  </a:cubicBezTo>
                  <a:cubicBezTo>
                    <a:pt x="5567" y="1253"/>
                    <a:pt x="4324" y="0"/>
                    <a:pt x="2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78" name="Google Shape;1578;p29"/>
            <p:cNvSpPr/>
            <p:nvPr/>
          </p:nvSpPr>
          <p:spPr>
            <a:xfrm>
              <a:off x="5857046" y="1234217"/>
              <a:ext cx="335606" cy="335606"/>
            </a:xfrm>
            <a:custGeom>
              <a:avLst/>
              <a:gdLst/>
              <a:ahLst/>
              <a:cxnLst/>
              <a:rect l="l" t="t" r="r" b="b"/>
              <a:pathLst>
                <a:path w="5688" h="5688" extrusionOk="0">
                  <a:moveTo>
                    <a:pt x="2849" y="121"/>
                  </a:moveTo>
                  <a:cubicBezTo>
                    <a:pt x="4352" y="121"/>
                    <a:pt x="5576" y="1336"/>
                    <a:pt x="5576" y="2848"/>
                  </a:cubicBezTo>
                  <a:cubicBezTo>
                    <a:pt x="5576" y="4351"/>
                    <a:pt x="4352" y="5576"/>
                    <a:pt x="2849" y="5576"/>
                  </a:cubicBezTo>
                  <a:cubicBezTo>
                    <a:pt x="1346" y="5576"/>
                    <a:pt x="121" y="4351"/>
                    <a:pt x="121" y="2848"/>
                  </a:cubicBezTo>
                  <a:cubicBezTo>
                    <a:pt x="121" y="1336"/>
                    <a:pt x="1346" y="121"/>
                    <a:pt x="2849" y="121"/>
                  </a:cubicBezTo>
                  <a:close/>
                  <a:moveTo>
                    <a:pt x="2849" y="1"/>
                  </a:moveTo>
                  <a:cubicBezTo>
                    <a:pt x="1281" y="1"/>
                    <a:pt x="1" y="1271"/>
                    <a:pt x="1" y="2839"/>
                  </a:cubicBezTo>
                  <a:cubicBezTo>
                    <a:pt x="1" y="4416"/>
                    <a:pt x="1281" y="5687"/>
                    <a:pt x="2849" y="5687"/>
                  </a:cubicBezTo>
                  <a:cubicBezTo>
                    <a:pt x="4417" y="5687"/>
                    <a:pt x="5687" y="4416"/>
                    <a:pt x="5687" y="2839"/>
                  </a:cubicBezTo>
                  <a:cubicBezTo>
                    <a:pt x="5687" y="1271"/>
                    <a:pt x="4417"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79" name="Google Shape;1579;p29"/>
            <p:cNvSpPr/>
            <p:nvPr/>
          </p:nvSpPr>
          <p:spPr>
            <a:xfrm>
              <a:off x="5884424" y="1216693"/>
              <a:ext cx="328998" cy="328998"/>
            </a:xfrm>
            <a:custGeom>
              <a:avLst/>
              <a:gdLst/>
              <a:ahLst/>
              <a:cxnLst/>
              <a:rect l="l" t="t" r="r" b="b"/>
              <a:pathLst>
                <a:path w="5576" h="5576" extrusionOk="0">
                  <a:moveTo>
                    <a:pt x="2784" y="1"/>
                  </a:moveTo>
                  <a:cubicBezTo>
                    <a:pt x="1253" y="1"/>
                    <a:pt x="1" y="1253"/>
                    <a:pt x="1" y="2784"/>
                  </a:cubicBezTo>
                  <a:cubicBezTo>
                    <a:pt x="1" y="4324"/>
                    <a:pt x="1253" y="5576"/>
                    <a:pt x="2784" y="5576"/>
                  </a:cubicBezTo>
                  <a:cubicBezTo>
                    <a:pt x="4324" y="5576"/>
                    <a:pt x="5576" y="4324"/>
                    <a:pt x="5576" y="2784"/>
                  </a:cubicBezTo>
                  <a:cubicBezTo>
                    <a:pt x="5576" y="1253"/>
                    <a:pt x="4324" y="1"/>
                    <a:pt x="2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80" name="Google Shape;1580;p29"/>
            <p:cNvSpPr/>
            <p:nvPr/>
          </p:nvSpPr>
          <p:spPr>
            <a:xfrm>
              <a:off x="5881179" y="1213448"/>
              <a:ext cx="335547" cy="335547"/>
            </a:xfrm>
            <a:custGeom>
              <a:avLst/>
              <a:gdLst/>
              <a:ahLst/>
              <a:cxnLst/>
              <a:rect l="l" t="t" r="r" b="b"/>
              <a:pathLst>
                <a:path w="5687" h="5687" extrusionOk="0">
                  <a:moveTo>
                    <a:pt x="2839" y="121"/>
                  </a:moveTo>
                  <a:cubicBezTo>
                    <a:pt x="4342" y="121"/>
                    <a:pt x="5566" y="1336"/>
                    <a:pt x="5566" y="2839"/>
                  </a:cubicBezTo>
                  <a:cubicBezTo>
                    <a:pt x="5566" y="4351"/>
                    <a:pt x="4351" y="5575"/>
                    <a:pt x="2839" y="5575"/>
                  </a:cubicBezTo>
                  <a:cubicBezTo>
                    <a:pt x="1336" y="5575"/>
                    <a:pt x="111" y="4351"/>
                    <a:pt x="111" y="2839"/>
                  </a:cubicBezTo>
                  <a:cubicBezTo>
                    <a:pt x="111" y="1336"/>
                    <a:pt x="1336" y="121"/>
                    <a:pt x="2839" y="121"/>
                  </a:cubicBezTo>
                  <a:close/>
                  <a:moveTo>
                    <a:pt x="2839" y="0"/>
                  </a:moveTo>
                  <a:cubicBezTo>
                    <a:pt x="1271" y="0"/>
                    <a:pt x="0" y="1271"/>
                    <a:pt x="0" y="2839"/>
                  </a:cubicBezTo>
                  <a:cubicBezTo>
                    <a:pt x="0" y="4416"/>
                    <a:pt x="1271" y="5687"/>
                    <a:pt x="2839" y="5687"/>
                  </a:cubicBezTo>
                  <a:cubicBezTo>
                    <a:pt x="4406" y="5687"/>
                    <a:pt x="5687" y="4416"/>
                    <a:pt x="5687" y="2839"/>
                  </a:cubicBezTo>
                  <a:cubicBezTo>
                    <a:pt x="5687" y="1271"/>
                    <a:pt x="4406" y="0"/>
                    <a:pt x="2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81" name="Google Shape;1581;p29"/>
            <p:cNvSpPr/>
            <p:nvPr/>
          </p:nvSpPr>
          <p:spPr>
            <a:xfrm>
              <a:off x="5975820" y="1391284"/>
              <a:ext cx="146208" cy="73104"/>
            </a:xfrm>
            <a:custGeom>
              <a:avLst/>
              <a:gdLst/>
              <a:ahLst/>
              <a:cxnLst/>
              <a:rect l="l" t="t" r="r" b="b"/>
              <a:pathLst>
                <a:path w="2478" h="1239" extrusionOk="0">
                  <a:moveTo>
                    <a:pt x="1235" y="1"/>
                  </a:moveTo>
                  <a:cubicBezTo>
                    <a:pt x="558" y="1"/>
                    <a:pt x="1" y="548"/>
                    <a:pt x="1" y="1235"/>
                  </a:cubicBezTo>
                  <a:cubicBezTo>
                    <a:pt x="1" y="1235"/>
                    <a:pt x="1102" y="1239"/>
                    <a:pt x="1836" y="1239"/>
                  </a:cubicBezTo>
                  <a:cubicBezTo>
                    <a:pt x="2203" y="1239"/>
                    <a:pt x="2478" y="1238"/>
                    <a:pt x="2478" y="1235"/>
                  </a:cubicBezTo>
                  <a:cubicBezTo>
                    <a:pt x="2478" y="548"/>
                    <a:pt x="1921" y="1"/>
                    <a:pt x="12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82" name="Google Shape;1582;p29"/>
            <p:cNvSpPr/>
            <p:nvPr/>
          </p:nvSpPr>
          <p:spPr>
            <a:xfrm>
              <a:off x="5972575" y="1387508"/>
              <a:ext cx="152757" cy="80479"/>
            </a:xfrm>
            <a:custGeom>
              <a:avLst/>
              <a:gdLst/>
              <a:ahLst/>
              <a:cxnLst/>
              <a:rect l="l" t="t" r="r" b="b"/>
              <a:pathLst>
                <a:path w="2589" h="1364" extrusionOk="0">
                  <a:moveTo>
                    <a:pt x="1290" y="121"/>
                  </a:moveTo>
                  <a:cubicBezTo>
                    <a:pt x="1921" y="121"/>
                    <a:pt x="2440" y="622"/>
                    <a:pt x="2468" y="1243"/>
                  </a:cubicBezTo>
                  <a:lnTo>
                    <a:pt x="112" y="1243"/>
                  </a:lnTo>
                  <a:cubicBezTo>
                    <a:pt x="149" y="622"/>
                    <a:pt x="659" y="121"/>
                    <a:pt x="1290" y="121"/>
                  </a:cubicBezTo>
                  <a:close/>
                  <a:moveTo>
                    <a:pt x="1290" y="0"/>
                  </a:moveTo>
                  <a:cubicBezTo>
                    <a:pt x="575" y="0"/>
                    <a:pt x="0" y="584"/>
                    <a:pt x="0" y="1299"/>
                  </a:cubicBezTo>
                  <a:cubicBezTo>
                    <a:pt x="0" y="1364"/>
                    <a:pt x="0" y="1364"/>
                    <a:pt x="492" y="1364"/>
                  </a:cubicBezTo>
                  <a:lnTo>
                    <a:pt x="2190" y="1364"/>
                  </a:lnTo>
                  <a:cubicBezTo>
                    <a:pt x="2588" y="1364"/>
                    <a:pt x="2588" y="1364"/>
                    <a:pt x="2588" y="1299"/>
                  </a:cubicBezTo>
                  <a:cubicBezTo>
                    <a:pt x="2588" y="584"/>
                    <a:pt x="2004"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83" name="Google Shape;1583;p29"/>
            <p:cNvSpPr/>
            <p:nvPr/>
          </p:nvSpPr>
          <p:spPr>
            <a:xfrm>
              <a:off x="6007564" y="1298236"/>
              <a:ext cx="83253" cy="82722"/>
            </a:xfrm>
            <a:custGeom>
              <a:avLst/>
              <a:gdLst/>
              <a:ahLst/>
              <a:cxnLst/>
              <a:rect l="l" t="t" r="r" b="b"/>
              <a:pathLst>
                <a:path w="1411" h="1402" extrusionOk="0">
                  <a:moveTo>
                    <a:pt x="706" y="1"/>
                  </a:moveTo>
                  <a:cubicBezTo>
                    <a:pt x="316" y="1"/>
                    <a:pt x="1" y="316"/>
                    <a:pt x="1" y="697"/>
                  </a:cubicBezTo>
                  <a:cubicBezTo>
                    <a:pt x="1" y="1086"/>
                    <a:pt x="316" y="1402"/>
                    <a:pt x="706" y="1402"/>
                  </a:cubicBezTo>
                  <a:cubicBezTo>
                    <a:pt x="1096" y="1402"/>
                    <a:pt x="1411" y="1086"/>
                    <a:pt x="1411" y="697"/>
                  </a:cubicBezTo>
                  <a:cubicBezTo>
                    <a:pt x="1411" y="316"/>
                    <a:pt x="1096" y="1"/>
                    <a:pt x="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84" name="Google Shape;1584;p29"/>
            <p:cNvSpPr/>
            <p:nvPr/>
          </p:nvSpPr>
          <p:spPr>
            <a:xfrm>
              <a:off x="6004318" y="1294401"/>
              <a:ext cx="89802" cy="89861"/>
            </a:xfrm>
            <a:custGeom>
              <a:avLst/>
              <a:gdLst/>
              <a:ahLst/>
              <a:cxnLst/>
              <a:rect l="l" t="t" r="r" b="b"/>
              <a:pathLst>
                <a:path w="1522" h="1523" extrusionOk="0">
                  <a:moveTo>
                    <a:pt x="761" y="122"/>
                  </a:moveTo>
                  <a:cubicBezTo>
                    <a:pt x="1123" y="122"/>
                    <a:pt x="1410" y="409"/>
                    <a:pt x="1410" y="762"/>
                  </a:cubicBezTo>
                  <a:cubicBezTo>
                    <a:pt x="1410" y="1123"/>
                    <a:pt x="1123" y="1411"/>
                    <a:pt x="761" y="1411"/>
                  </a:cubicBezTo>
                  <a:cubicBezTo>
                    <a:pt x="408" y="1411"/>
                    <a:pt x="121" y="1123"/>
                    <a:pt x="121" y="762"/>
                  </a:cubicBezTo>
                  <a:cubicBezTo>
                    <a:pt x="121" y="409"/>
                    <a:pt x="408" y="122"/>
                    <a:pt x="761" y="122"/>
                  </a:cubicBezTo>
                  <a:close/>
                  <a:moveTo>
                    <a:pt x="761" y="1"/>
                  </a:moveTo>
                  <a:cubicBezTo>
                    <a:pt x="344" y="1"/>
                    <a:pt x="0" y="344"/>
                    <a:pt x="0" y="762"/>
                  </a:cubicBezTo>
                  <a:cubicBezTo>
                    <a:pt x="0" y="1188"/>
                    <a:pt x="344" y="1522"/>
                    <a:pt x="761" y="1522"/>
                  </a:cubicBezTo>
                  <a:cubicBezTo>
                    <a:pt x="1178" y="1522"/>
                    <a:pt x="1522" y="1188"/>
                    <a:pt x="1522" y="762"/>
                  </a:cubicBezTo>
                  <a:cubicBezTo>
                    <a:pt x="1522" y="344"/>
                    <a:pt x="1178"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85" name="Google Shape;1585;p29"/>
            <p:cNvSpPr/>
            <p:nvPr/>
          </p:nvSpPr>
          <p:spPr>
            <a:xfrm>
              <a:off x="5927673" y="1888858"/>
              <a:ext cx="242559" cy="75582"/>
            </a:xfrm>
            <a:custGeom>
              <a:avLst/>
              <a:gdLst/>
              <a:ahLst/>
              <a:cxnLst/>
              <a:rect l="l" t="t" r="r" b="b"/>
              <a:pathLst>
                <a:path w="4111" h="1281" extrusionOk="0">
                  <a:moveTo>
                    <a:pt x="641" y="0"/>
                  </a:moveTo>
                  <a:cubicBezTo>
                    <a:pt x="288" y="0"/>
                    <a:pt x="1" y="288"/>
                    <a:pt x="1" y="640"/>
                  </a:cubicBezTo>
                  <a:cubicBezTo>
                    <a:pt x="1" y="993"/>
                    <a:pt x="288" y="1281"/>
                    <a:pt x="641" y="1281"/>
                  </a:cubicBezTo>
                  <a:lnTo>
                    <a:pt x="3470" y="1281"/>
                  </a:lnTo>
                  <a:cubicBezTo>
                    <a:pt x="3823" y="1281"/>
                    <a:pt x="4110" y="993"/>
                    <a:pt x="4110" y="640"/>
                  </a:cubicBezTo>
                  <a:cubicBezTo>
                    <a:pt x="4110" y="288"/>
                    <a:pt x="3823" y="0"/>
                    <a:pt x="3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86" name="Google Shape;1586;p29"/>
            <p:cNvSpPr/>
            <p:nvPr/>
          </p:nvSpPr>
          <p:spPr>
            <a:xfrm>
              <a:off x="5924369" y="1885554"/>
              <a:ext cx="249109" cy="82190"/>
            </a:xfrm>
            <a:custGeom>
              <a:avLst/>
              <a:gdLst/>
              <a:ahLst/>
              <a:cxnLst/>
              <a:rect l="l" t="t" r="r" b="b"/>
              <a:pathLst>
                <a:path w="4222" h="1393" extrusionOk="0">
                  <a:moveTo>
                    <a:pt x="3526" y="121"/>
                  </a:moveTo>
                  <a:cubicBezTo>
                    <a:pt x="3851" y="121"/>
                    <a:pt x="4110" y="381"/>
                    <a:pt x="4110" y="696"/>
                  </a:cubicBezTo>
                  <a:cubicBezTo>
                    <a:pt x="4110" y="1012"/>
                    <a:pt x="3851" y="1281"/>
                    <a:pt x="3526" y="1281"/>
                  </a:cubicBezTo>
                  <a:lnTo>
                    <a:pt x="697" y="1281"/>
                  </a:lnTo>
                  <a:cubicBezTo>
                    <a:pt x="372" y="1281"/>
                    <a:pt x="112" y="1012"/>
                    <a:pt x="112" y="696"/>
                  </a:cubicBezTo>
                  <a:cubicBezTo>
                    <a:pt x="112" y="381"/>
                    <a:pt x="372" y="121"/>
                    <a:pt x="697" y="121"/>
                  </a:cubicBezTo>
                  <a:close/>
                  <a:moveTo>
                    <a:pt x="697" y="1"/>
                  </a:moveTo>
                  <a:cubicBezTo>
                    <a:pt x="307" y="1"/>
                    <a:pt x="1" y="316"/>
                    <a:pt x="1" y="696"/>
                  </a:cubicBezTo>
                  <a:cubicBezTo>
                    <a:pt x="1" y="1086"/>
                    <a:pt x="307" y="1392"/>
                    <a:pt x="697" y="1392"/>
                  </a:cubicBezTo>
                  <a:lnTo>
                    <a:pt x="3526" y="1392"/>
                  </a:lnTo>
                  <a:cubicBezTo>
                    <a:pt x="3916" y="1392"/>
                    <a:pt x="4222" y="1077"/>
                    <a:pt x="4222" y="696"/>
                  </a:cubicBezTo>
                  <a:cubicBezTo>
                    <a:pt x="4222" y="316"/>
                    <a:pt x="3916" y="1"/>
                    <a:pt x="3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4" name="TextBox 3">
            <a:extLst>
              <a:ext uri="{FF2B5EF4-FFF2-40B4-BE49-F238E27FC236}">
                <a16:creationId xmlns:a16="http://schemas.microsoft.com/office/drawing/2014/main" id="{E41720BE-BEEC-821C-95D9-3081BB5EF2E6}"/>
              </a:ext>
            </a:extLst>
          </p:cNvPr>
          <p:cNvSpPr txBox="1"/>
          <p:nvPr/>
        </p:nvSpPr>
        <p:spPr>
          <a:xfrm>
            <a:off x="3678409" y="1425429"/>
            <a:ext cx="1634918" cy="369332"/>
          </a:xfrm>
          <a:prstGeom prst="rect">
            <a:avLst/>
          </a:prstGeom>
          <a:noFill/>
        </p:spPr>
        <p:txBody>
          <a:bodyPr wrap="square" rtlCol="0">
            <a:spAutoFit/>
          </a:bodyPr>
          <a:lstStyle/>
          <a:p>
            <a:r>
              <a:rPr lang="en-US" sz="1800" b="1" dirty="0">
                <a:latin typeface="+mj-lt"/>
              </a:rPr>
              <a:t>Example 3</a:t>
            </a:r>
          </a:p>
        </p:txBody>
      </p:sp>
      <p:sp>
        <p:nvSpPr>
          <p:cNvPr id="8" name="TextBox 7">
            <a:extLst>
              <a:ext uri="{FF2B5EF4-FFF2-40B4-BE49-F238E27FC236}">
                <a16:creationId xmlns:a16="http://schemas.microsoft.com/office/drawing/2014/main" id="{C2D3A263-731A-BA61-32DB-5198313F6E75}"/>
              </a:ext>
            </a:extLst>
          </p:cNvPr>
          <p:cNvSpPr txBox="1"/>
          <p:nvPr/>
        </p:nvSpPr>
        <p:spPr>
          <a:xfrm>
            <a:off x="3629270" y="2738995"/>
            <a:ext cx="2159953" cy="338554"/>
          </a:xfrm>
          <a:prstGeom prst="rect">
            <a:avLst/>
          </a:prstGeom>
          <a:noFill/>
        </p:spPr>
        <p:txBody>
          <a:bodyPr wrap="square" rtlCol="0">
            <a:spAutoFit/>
          </a:bodyPr>
          <a:lstStyle/>
          <a:p>
            <a:r>
              <a:rPr lang="en-US" sz="1600" b="1" dirty="0">
                <a:latin typeface="+mj-lt"/>
              </a:rPr>
              <a:t>Example 4</a:t>
            </a:r>
          </a:p>
        </p:txBody>
      </p:sp>
      <p:pic>
        <p:nvPicPr>
          <p:cNvPr id="7" name="Picture 6">
            <a:extLst>
              <a:ext uri="{FF2B5EF4-FFF2-40B4-BE49-F238E27FC236}">
                <a16:creationId xmlns:a16="http://schemas.microsoft.com/office/drawing/2014/main" id="{32023565-35E1-C3BF-D986-E7906CF8FDB9}"/>
              </a:ext>
            </a:extLst>
          </p:cNvPr>
          <p:cNvPicPr>
            <a:picLocks noChangeAspect="1"/>
          </p:cNvPicPr>
          <p:nvPr/>
        </p:nvPicPr>
        <p:blipFill>
          <a:blip r:embed="rId3"/>
          <a:stretch>
            <a:fillRect/>
          </a:stretch>
        </p:blipFill>
        <p:spPr>
          <a:xfrm>
            <a:off x="3702613" y="3142515"/>
            <a:ext cx="1586509" cy="1483041"/>
          </a:xfrm>
          <a:prstGeom prst="rect">
            <a:avLst/>
          </a:prstGeom>
        </p:spPr>
      </p:pic>
      <p:pic>
        <p:nvPicPr>
          <p:cNvPr id="10" name="Picture 9">
            <a:extLst>
              <a:ext uri="{FF2B5EF4-FFF2-40B4-BE49-F238E27FC236}">
                <a16:creationId xmlns:a16="http://schemas.microsoft.com/office/drawing/2014/main" id="{838ACE4B-43AC-43A8-EE42-2D9EE3C627BC}"/>
              </a:ext>
            </a:extLst>
          </p:cNvPr>
          <p:cNvPicPr>
            <a:picLocks noChangeAspect="1"/>
          </p:cNvPicPr>
          <p:nvPr/>
        </p:nvPicPr>
        <p:blipFill>
          <a:blip r:embed="rId4"/>
          <a:stretch>
            <a:fillRect/>
          </a:stretch>
        </p:blipFill>
        <p:spPr>
          <a:xfrm>
            <a:off x="989659" y="3178510"/>
            <a:ext cx="1625480" cy="1483041"/>
          </a:xfrm>
          <a:prstGeom prst="rect">
            <a:avLst/>
          </a:prstGeom>
        </p:spPr>
      </p:pic>
      <p:pic>
        <p:nvPicPr>
          <p:cNvPr id="12" name="Picture 11">
            <a:extLst>
              <a:ext uri="{FF2B5EF4-FFF2-40B4-BE49-F238E27FC236}">
                <a16:creationId xmlns:a16="http://schemas.microsoft.com/office/drawing/2014/main" id="{1D3F4FE5-6B2D-5154-E13E-5D6B455A09AA}"/>
              </a:ext>
            </a:extLst>
          </p:cNvPr>
          <p:cNvPicPr>
            <a:picLocks noChangeAspect="1"/>
          </p:cNvPicPr>
          <p:nvPr/>
        </p:nvPicPr>
        <p:blipFill>
          <a:blip r:embed="rId5"/>
          <a:stretch>
            <a:fillRect/>
          </a:stretch>
        </p:blipFill>
        <p:spPr>
          <a:xfrm>
            <a:off x="946632" y="1794761"/>
            <a:ext cx="1867388" cy="1010586"/>
          </a:xfrm>
          <a:prstGeom prst="rect">
            <a:avLst/>
          </a:prstGeom>
        </p:spPr>
      </p:pic>
      <p:pic>
        <p:nvPicPr>
          <p:cNvPr id="14" name="Picture 13">
            <a:extLst>
              <a:ext uri="{FF2B5EF4-FFF2-40B4-BE49-F238E27FC236}">
                <a16:creationId xmlns:a16="http://schemas.microsoft.com/office/drawing/2014/main" id="{7F6056E1-019A-9199-EB6C-100DD43AB4DF}"/>
              </a:ext>
            </a:extLst>
          </p:cNvPr>
          <p:cNvPicPr>
            <a:picLocks noChangeAspect="1"/>
          </p:cNvPicPr>
          <p:nvPr/>
        </p:nvPicPr>
        <p:blipFill>
          <a:blip r:embed="rId6"/>
          <a:stretch>
            <a:fillRect/>
          </a:stretch>
        </p:blipFill>
        <p:spPr>
          <a:xfrm>
            <a:off x="3709493" y="1749516"/>
            <a:ext cx="1794845" cy="9796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sp>
        <p:nvSpPr>
          <p:cNvPr id="2101" name="Google Shape;2101;p42"/>
          <p:cNvSpPr txBox="1">
            <a:spLocks noGrp="1"/>
          </p:cNvSpPr>
          <p:nvPr>
            <p:ph type="title"/>
          </p:nvPr>
        </p:nvSpPr>
        <p:spPr>
          <a:xfrm>
            <a:off x="719999" y="541675"/>
            <a:ext cx="147739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mj-lt"/>
              </a:rPr>
              <a:t>Example 5</a:t>
            </a:r>
            <a:endParaRPr sz="1600" dirty="0">
              <a:latin typeface="+mj-lt"/>
            </a:endParaRPr>
          </a:p>
        </p:txBody>
      </p:sp>
      <p:sp>
        <p:nvSpPr>
          <p:cNvPr id="2105" name="Google Shape;2105;p42"/>
          <p:cNvSpPr txBox="1"/>
          <p:nvPr/>
        </p:nvSpPr>
        <p:spPr>
          <a:xfrm>
            <a:off x="1820375" y="1421950"/>
            <a:ext cx="12699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lt1"/>
                </a:solidFill>
                <a:latin typeface="+mj-lt"/>
                <a:ea typeface="Sora"/>
                <a:cs typeface="Sora"/>
                <a:sym typeface="Sora"/>
              </a:rPr>
              <a:t>$100 M</a:t>
            </a:r>
            <a:endParaRPr sz="2000" b="1">
              <a:solidFill>
                <a:schemeClr val="lt1"/>
              </a:solidFill>
              <a:latin typeface="+mj-lt"/>
              <a:ea typeface="Sora"/>
              <a:cs typeface="Sora"/>
              <a:sym typeface="Sora"/>
            </a:endParaRPr>
          </a:p>
        </p:txBody>
      </p:sp>
      <p:sp>
        <p:nvSpPr>
          <p:cNvPr id="2" name="TextBox 1">
            <a:extLst>
              <a:ext uri="{FF2B5EF4-FFF2-40B4-BE49-F238E27FC236}">
                <a16:creationId xmlns:a16="http://schemas.microsoft.com/office/drawing/2014/main" id="{7609008B-AF4C-C7AB-97A5-F05ECE8B8558}"/>
              </a:ext>
            </a:extLst>
          </p:cNvPr>
          <p:cNvSpPr txBox="1"/>
          <p:nvPr/>
        </p:nvSpPr>
        <p:spPr>
          <a:xfrm>
            <a:off x="3345712" y="541675"/>
            <a:ext cx="1477395" cy="338554"/>
          </a:xfrm>
          <a:prstGeom prst="rect">
            <a:avLst/>
          </a:prstGeom>
          <a:noFill/>
        </p:spPr>
        <p:txBody>
          <a:bodyPr wrap="square" rtlCol="0">
            <a:spAutoFit/>
          </a:bodyPr>
          <a:lstStyle/>
          <a:p>
            <a:r>
              <a:rPr lang="en-US" sz="1600" b="1" dirty="0">
                <a:latin typeface="+mj-lt"/>
              </a:rPr>
              <a:t>Example 6</a:t>
            </a:r>
          </a:p>
        </p:txBody>
      </p:sp>
      <p:pic>
        <p:nvPicPr>
          <p:cNvPr id="7" name="Picture 6">
            <a:extLst>
              <a:ext uri="{FF2B5EF4-FFF2-40B4-BE49-F238E27FC236}">
                <a16:creationId xmlns:a16="http://schemas.microsoft.com/office/drawing/2014/main" id="{38954CB2-0EB9-AB6F-8659-D17BBC26DF12}"/>
              </a:ext>
            </a:extLst>
          </p:cNvPr>
          <p:cNvPicPr>
            <a:picLocks noChangeAspect="1"/>
          </p:cNvPicPr>
          <p:nvPr/>
        </p:nvPicPr>
        <p:blipFill>
          <a:blip r:embed="rId3"/>
          <a:stretch>
            <a:fillRect/>
          </a:stretch>
        </p:blipFill>
        <p:spPr>
          <a:xfrm>
            <a:off x="3405371" y="967961"/>
            <a:ext cx="2102586" cy="2016178"/>
          </a:xfrm>
          <a:prstGeom prst="rect">
            <a:avLst/>
          </a:prstGeom>
        </p:spPr>
      </p:pic>
      <p:pic>
        <p:nvPicPr>
          <p:cNvPr id="9" name="Picture 8">
            <a:extLst>
              <a:ext uri="{FF2B5EF4-FFF2-40B4-BE49-F238E27FC236}">
                <a16:creationId xmlns:a16="http://schemas.microsoft.com/office/drawing/2014/main" id="{5F8ACEEE-3DC4-9845-D874-A986D6984C34}"/>
              </a:ext>
            </a:extLst>
          </p:cNvPr>
          <p:cNvPicPr>
            <a:picLocks noChangeAspect="1"/>
          </p:cNvPicPr>
          <p:nvPr/>
        </p:nvPicPr>
        <p:blipFill>
          <a:blip r:embed="rId4"/>
          <a:stretch>
            <a:fillRect/>
          </a:stretch>
        </p:blipFill>
        <p:spPr>
          <a:xfrm>
            <a:off x="732575" y="938020"/>
            <a:ext cx="2357700" cy="22294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4" name="Google Shape;1614;p31"/>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Ai Terminologies </a:t>
            </a:r>
            <a:endParaRPr dirty="0">
              <a:latin typeface="+mj-lt"/>
            </a:endParaRPr>
          </a:p>
        </p:txBody>
      </p:sp>
      <p:grpSp>
        <p:nvGrpSpPr>
          <p:cNvPr id="1622" name="Google Shape;1622;p31"/>
          <p:cNvGrpSpPr/>
          <p:nvPr/>
        </p:nvGrpSpPr>
        <p:grpSpPr>
          <a:xfrm>
            <a:off x="703229" y="4139127"/>
            <a:ext cx="1225000" cy="576722"/>
            <a:chOff x="835132" y="1750471"/>
            <a:chExt cx="1225000" cy="576722"/>
          </a:xfrm>
        </p:grpSpPr>
        <p:sp>
          <p:nvSpPr>
            <p:cNvPr id="1623" name="Google Shape;1623;p31"/>
            <p:cNvSpPr/>
            <p:nvPr/>
          </p:nvSpPr>
          <p:spPr>
            <a:xfrm>
              <a:off x="840244" y="1926561"/>
              <a:ext cx="300669" cy="37987"/>
            </a:xfrm>
            <a:custGeom>
              <a:avLst/>
              <a:gdLst/>
              <a:ahLst/>
              <a:cxnLst/>
              <a:rect l="l" t="t" r="r" b="b"/>
              <a:pathLst>
                <a:path w="3823" h="483" extrusionOk="0">
                  <a:moveTo>
                    <a:pt x="0" y="0"/>
                  </a:moveTo>
                  <a:lnTo>
                    <a:pt x="0" y="483"/>
                  </a:lnTo>
                  <a:lnTo>
                    <a:pt x="3822" y="483"/>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24" name="Google Shape;1624;p31"/>
            <p:cNvSpPr/>
            <p:nvPr/>
          </p:nvSpPr>
          <p:spPr>
            <a:xfrm>
              <a:off x="835132" y="1921449"/>
              <a:ext cx="310107" cy="48211"/>
            </a:xfrm>
            <a:custGeom>
              <a:avLst/>
              <a:gdLst/>
              <a:ahLst/>
              <a:cxnLst/>
              <a:rect l="l" t="t" r="r" b="b"/>
              <a:pathLst>
                <a:path w="3943" h="613" extrusionOk="0">
                  <a:moveTo>
                    <a:pt x="3822" y="121"/>
                  </a:moveTo>
                  <a:lnTo>
                    <a:pt x="3822" y="492"/>
                  </a:lnTo>
                  <a:lnTo>
                    <a:pt x="121" y="492"/>
                  </a:lnTo>
                  <a:lnTo>
                    <a:pt x="121" y="121"/>
                  </a:lnTo>
                  <a:close/>
                  <a:moveTo>
                    <a:pt x="65" y="0"/>
                  </a:moveTo>
                  <a:cubicBezTo>
                    <a:pt x="28" y="0"/>
                    <a:pt x="0" y="28"/>
                    <a:pt x="0" y="65"/>
                  </a:cubicBezTo>
                  <a:lnTo>
                    <a:pt x="0" y="548"/>
                  </a:lnTo>
                  <a:cubicBezTo>
                    <a:pt x="0" y="566"/>
                    <a:pt x="9" y="585"/>
                    <a:pt x="19" y="594"/>
                  </a:cubicBezTo>
                  <a:cubicBezTo>
                    <a:pt x="28" y="603"/>
                    <a:pt x="47" y="613"/>
                    <a:pt x="65" y="613"/>
                  </a:cubicBezTo>
                  <a:lnTo>
                    <a:pt x="3887" y="613"/>
                  </a:lnTo>
                  <a:cubicBezTo>
                    <a:pt x="3896" y="613"/>
                    <a:pt x="3915" y="603"/>
                    <a:pt x="3924" y="594"/>
                  </a:cubicBezTo>
                  <a:cubicBezTo>
                    <a:pt x="3933" y="585"/>
                    <a:pt x="3943" y="566"/>
                    <a:pt x="3943" y="548"/>
                  </a:cubicBezTo>
                  <a:lnTo>
                    <a:pt x="3943" y="65"/>
                  </a:lnTo>
                  <a:cubicBezTo>
                    <a:pt x="3943" y="28"/>
                    <a:pt x="3915" y="0"/>
                    <a:pt x="3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25" name="Google Shape;1625;p31"/>
            <p:cNvSpPr/>
            <p:nvPr/>
          </p:nvSpPr>
          <p:spPr>
            <a:xfrm>
              <a:off x="967887" y="201189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26" name="Google Shape;1626;p31"/>
            <p:cNvSpPr/>
            <p:nvPr/>
          </p:nvSpPr>
          <p:spPr>
            <a:xfrm>
              <a:off x="963483" y="2006780"/>
              <a:ext cx="181754" cy="34369"/>
            </a:xfrm>
            <a:custGeom>
              <a:avLst/>
              <a:gdLst/>
              <a:ahLst/>
              <a:cxnLst/>
              <a:rect l="l" t="t" r="r" b="b"/>
              <a:pathLst>
                <a:path w="2311" h="437" extrusionOk="0">
                  <a:moveTo>
                    <a:pt x="2190" y="121"/>
                  </a:moveTo>
                  <a:lnTo>
                    <a:pt x="2190" y="325"/>
                  </a:lnTo>
                  <a:lnTo>
                    <a:pt x="112" y="325"/>
                  </a:lnTo>
                  <a:lnTo>
                    <a:pt x="112" y="121"/>
                  </a:lnTo>
                  <a:close/>
                  <a:moveTo>
                    <a:pt x="57" y="1"/>
                  </a:moveTo>
                  <a:cubicBezTo>
                    <a:pt x="38" y="1"/>
                    <a:pt x="29" y="10"/>
                    <a:pt x="19" y="19"/>
                  </a:cubicBezTo>
                  <a:cubicBezTo>
                    <a:pt x="1" y="28"/>
                    <a:pt x="1" y="47"/>
                    <a:pt x="1" y="66"/>
                  </a:cubicBezTo>
                  <a:lnTo>
                    <a:pt x="1" y="381"/>
                  </a:lnTo>
                  <a:cubicBezTo>
                    <a:pt x="1" y="409"/>
                    <a:pt x="29" y="437"/>
                    <a:pt x="57" y="437"/>
                  </a:cubicBezTo>
                  <a:lnTo>
                    <a:pt x="2255" y="437"/>
                  </a:lnTo>
                  <a:cubicBezTo>
                    <a:pt x="2264" y="437"/>
                    <a:pt x="2283" y="427"/>
                    <a:pt x="2292" y="418"/>
                  </a:cubicBezTo>
                  <a:cubicBezTo>
                    <a:pt x="2301" y="409"/>
                    <a:pt x="2311" y="390"/>
                    <a:pt x="2311" y="381"/>
                  </a:cubicBezTo>
                  <a:lnTo>
                    <a:pt x="2311" y="66"/>
                  </a:lnTo>
                  <a:cubicBezTo>
                    <a:pt x="2311" y="28"/>
                    <a:pt x="228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27" name="Google Shape;1627;p31"/>
            <p:cNvSpPr/>
            <p:nvPr/>
          </p:nvSpPr>
          <p:spPr>
            <a:xfrm>
              <a:off x="967887" y="208338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28" name="Google Shape;1628;p31"/>
            <p:cNvSpPr/>
            <p:nvPr/>
          </p:nvSpPr>
          <p:spPr>
            <a:xfrm>
              <a:off x="963483" y="2079057"/>
              <a:ext cx="181754" cy="34369"/>
            </a:xfrm>
            <a:custGeom>
              <a:avLst/>
              <a:gdLst/>
              <a:ahLst/>
              <a:cxnLst/>
              <a:rect l="l" t="t" r="r" b="b"/>
              <a:pathLst>
                <a:path w="2311" h="437" extrusionOk="0">
                  <a:moveTo>
                    <a:pt x="2190" y="111"/>
                  </a:moveTo>
                  <a:lnTo>
                    <a:pt x="2190" y="315"/>
                  </a:lnTo>
                  <a:lnTo>
                    <a:pt x="112" y="315"/>
                  </a:lnTo>
                  <a:lnTo>
                    <a:pt x="112" y="111"/>
                  </a:lnTo>
                  <a:close/>
                  <a:moveTo>
                    <a:pt x="57" y="0"/>
                  </a:moveTo>
                  <a:cubicBezTo>
                    <a:pt x="29" y="0"/>
                    <a:pt x="1" y="28"/>
                    <a:pt x="1" y="56"/>
                  </a:cubicBezTo>
                  <a:lnTo>
                    <a:pt x="1" y="371"/>
                  </a:lnTo>
                  <a:cubicBezTo>
                    <a:pt x="1" y="390"/>
                    <a:pt x="10" y="408"/>
                    <a:pt x="19" y="418"/>
                  </a:cubicBezTo>
                  <a:cubicBezTo>
                    <a:pt x="29" y="427"/>
                    <a:pt x="38" y="436"/>
                    <a:pt x="57" y="436"/>
                  </a:cubicBezTo>
                  <a:lnTo>
                    <a:pt x="2255" y="436"/>
                  </a:lnTo>
                  <a:cubicBezTo>
                    <a:pt x="2283" y="436"/>
                    <a:pt x="2311" y="408"/>
                    <a:pt x="2311" y="371"/>
                  </a:cubicBezTo>
                  <a:lnTo>
                    <a:pt x="2311" y="56"/>
                  </a:lnTo>
                  <a:cubicBezTo>
                    <a:pt x="2311" y="37"/>
                    <a:pt x="2301" y="28"/>
                    <a:pt x="2292" y="19"/>
                  </a:cubicBezTo>
                  <a:cubicBezTo>
                    <a:pt x="2283" y="0"/>
                    <a:pt x="2264"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29" name="Google Shape;1629;p31"/>
            <p:cNvSpPr/>
            <p:nvPr/>
          </p:nvSpPr>
          <p:spPr>
            <a:xfrm>
              <a:off x="1724468" y="2138277"/>
              <a:ext cx="302164" cy="134880"/>
            </a:xfrm>
            <a:custGeom>
              <a:avLst/>
              <a:gdLst/>
              <a:ahLst/>
              <a:cxnLst/>
              <a:rect l="l" t="t" r="r" b="b"/>
              <a:pathLst>
                <a:path w="3842" h="1715" extrusionOk="0">
                  <a:moveTo>
                    <a:pt x="69" y="0"/>
                  </a:moveTo>
                  <a:cubicBezTo>
                    <a:pt x="47" y="0"/>
                    <a:pt x="26" y="16"/>
                    <a:pt x="19" y="36"/>
                  </a:cubicBezTo>
                  <a:cubicBezTo>
                    <a:pt x="0" y="63"/>
                    <a:pt x="19" y="101"/>
                    <a:pt x="47" y="110"/>
                  </a:cubicBezTo>
                  <a:lnTo>
                    <a:pt x="3758" y="1705"/>
                  </a:lnTo>
                  <a:cubicBezTo>
                    <a:pt x="3758" y="1715"/>
                    <a:pt x="3767" y="1715"/>
                    <a:pt x="3776" y="1715"/>
                  </a:cubicBezTo>
                  <a:cubicBezTo>
                    <a:pt x="3804" y="1715"/>
                    <a:pt x="3822" y="1696"/>
                    <a:pt x="3832" y="1678"/>
                  </a:cubicBezTo>
                  <a:cubicBezTo>
                    <a:pt x="3841" y="1650"/>
                    <a:pt x="3832" y="1613"/>
                    <a:pt x="3804" y="1603"/>
                  </a:cubicBezTo>
                  <a:lnTo>
                    <a:pt x="93" y="8"/>
                  </a:lnTo>
                  <a:cubicBezTo>
                    <a:pt x="85" y="3"/>
                    <a:pt x="7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30" name="Google Shape;1630;p31"/>
            <p:cNvSpPr/>
            <p:nvPr/>
          </p:nvSpPr>
          <p:spPr>
            <a:xfrm>
              <a:off x="2007517" y="2249012"/>
              <a:ext cx="47503" cy="47503"/>
            </a:xfrm>
            <a:custGeom>
              <a:avLst/>
              <a:gdLst/>
              <a:ahLst/>
              <a:cxnLst/>
              <a:rect l="l" t="t" r="r" b="b"/>
              <a:pathLst>
                <a:path w="604" h="604" extrusionOk="0">
                  <a:moveTo>
                    <a:pt x="437" y="1"/>
                  </a:moveTo>
                  <a:lnTo>
                    <a:pt x="1" y="158"/>
                  </a:lnTo>
                  <a:lnTo>
                    <a:pt x="159" y="603"/>
                  </a:lnTo>
                  <a:lnTo>
                    <a:pt x="604" y="446"/>
                  </a:lnTo>
                  <a:lnTo>
                    <a:pt x="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31" name="Google Shape;1631;p31"/>
            <p:cNvSpPr/>
            <p:nvPr/>
          </p:nvSpPr>
          <p:spPr>
            <a:xfrm>
              <a:off x="2002405" y="2244844"/>
              <a:ext cx="57727" cy="56783"/>
            </a:xfrm>
            <a:custGeom>
              <a:avLst/>
              <a:gdLst/>
              <a:ahLst/>
              <a:cxnLst/>
              <a:rect l="l" t="t" r="r" b="b"/>
              <a:pathLst>
                <a:path w="734" h="722" extrusionOk="0">
                  <a:moveTo>
                    <a:pt x="474" y="137"/>
                  </a:moveTo>
                  <a:lnTo>
                    <a:pt x="595" y="471"/>
                  </a:lnTo>
                  <a:lnTo>
                    <a:pt x="261" y="592"/>
                  </a:lnTo>
                  <a:lnTo>
                    <a:pt x="140" y="258"/>
                  </a:lnTo>
                  <a:lnTo>
                    <a:pt x="474" y="137"/>
                  </a:lnTo>
                  <a:close/>
                  <a:moveTo>
                    <a:pt x="510" y="0"/>
                  </a:moveTo>
                  <a:cubicBezTo>
                    <a:pt x="502" y="0"/>
                    <a:pt x="493" y="2"/>
                    <a:pt x="483" y="7"/>
                  </a:cubicBezTo>
                  <a:lnTo>
                    <a:pt x="47" y="165"/>
                  </a:lnTo>
                  <a:cubicBezTo>
                    <a:pt x="29" y="174"/>
                    <a:pt x="19" y="183"/>
                    <a:pt x="10" y="193"/>
                  </a:cubicBezTo>
                  <a:cubicBezTo>
                    <a:pt x="1" y="211"/>
                    <a:pt x="1" y="230"/>
                    <a:pt x="10" y="239"/>
                  </a:cubicBezTo>
                  <a:lnTo>
                    <a:pt x="168" y="684"/>
                  </a:lnTo>
                  <a:cubicBezTo>
                    <a:pt x="177" y="703"/>
                    <a:pt x="205" y="721"/>
                    <a:pt x="224" y="721"/>
                  </a:cubicBezTo>
                  <a:lnTo>
                    <a:pt x="242" y="721"/>
                  </a:lnTo>
                  <a:lnTo>
                    <a:pt x="687" y="554"/>
                  </a:lnTo>
                  <a:cubicBezTo>
                    <a:pt x="715" y="545"/>
                    <a:pt x="734" y="508"/>
                    <a:pt x="724" y="480"/>
                  </a:cubicBezTo>
                  <a:lnTo>
                    <a:pt x="567" y="35"/>
                  </a:lnTo>
                  <a:cubicBezTo>
                    <a:pt x="557" y="26"/>
                    <a:pt x="548" y="16"/>
                    <a:pt x="530" y="7"/>
                  </a:cubicBezTo>
                  <a:cubicBezTo>
                    <a:pt x="525" y="2"/>
                    <a:pt x="518"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32" name="Google Shape;1632;p31"/>
            <p:cNvSpPr/>
            <p:nvPr/>
          </p:nvSpPr>
          <p:spPr>
            <a:xfrm>
              <a:off x="1161987" y="1777525"/>
              <a:ext cx="583722" cy="544791"/>
            </a:xfrm>
            <a:custGeom>
              <a:avLst/>
              <a:gdLst/>
              <a:ahLst/>
              <a:cxnLst/>
              <a:rect l="l" t="t" r="r" b="b"/>
              <a:pathLst>
                <a:path w="7422" h="6927" extrusionOk="0">
                  <a:moveTo>
                    <a:pt x="3708" y="0"/>
                  </a:moveTo>
                  <a:cubicBezTo>
                    <a:pt x="3534" y="0"/>
                    <a:pt x="3359" y="13"/>
                    <a:pt x="3182" y="40"/>
                  </a:cubicBezTo>
                  <a:cubicBezTo>
                    <a:pt x="1290" y="327"/>
                    <a:pt x="0" y="2099"/>
                    <a:pt x="288" y="3992"/>
                  </a:cubicBezTo>
                  <a:cubicBezTo>
                    <a:pt x="548" y="5706"/>
                    <a:pt x="2027" y="6926"/>
                    <a:pt x="3704" y="6926"/>
                  </a:cubicBezTo>
                  <a:cubicBezTo>
                    <a:pt x="3878" y="6926"/>
                    <a:pt x="4053" y="6913"/>
                    <a:pt x="4230" y="6886"/>
                  </a:cubicBezTo>
                  <a:cubicBezTo>
                    <a:pt x="6123" y="6598"/>
                    <a:pt x="7421" y="4827"/>
                    <a:pt x="7134" y="2943"/>
                  </a:cubicBezTo>
                  <a:cubicBezTo>
                    <a:pt x="6873" y="1228"/>
                    <a:pt x="5392" y="0"/>
                    <a:pt x="3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33" name="Google Shape;1633;p31"/>
            <p:cNvSpPr/>
            <p:nvPr/>
          </p:nvSpPr>
          <p:spPr>
            <a:xfrm>
              <a:off x="1168515" y="1772964"/>
              <a:ext cx="582306" cy="554229"/>
            </a:xfrm>
            <a:custGeom>
              <a:avLst/>
              <a:gdLst/>
              <a:ahLst/>
              <a:cxnLst/>
              <a:rect l="l" t="t" r="r" b="b"/>
              <a:pathLst>
                <a:path w="7404" h="7047" extrusionOk="0">
                  <a:moveTo>
                    <a:pt x="3628" y="116"/>
                  </a:moveTo>
                  <a:cubicBezTo>
                    <a:pt x="5279" y="116"/>
                    <a:pt x="6736" y="1322"/>
                    <a:pt x="6995" y="3001"/>
                  </a:cubicBezTo>
                  <a:cubicBezTo>
                    <a:pt x="7274" y="4857"/>
                    <a:pt x="6003" y="6601"/>
                    <a:pt x="4147" y="6888"/>
                  </a:cubicBezTo>
                  <a:cubicBezTo>
                    <a:pt x="3971" y="6916"/>
                    <a:pt x="3796" y="6929"/>
                    <a:pt x="3623" y="6929"/>
                  </a:cubicBezTo>
                  <a:cubicBezTo>
                    <a:pt x="1968" y="6929"/>
                    <a:pt x="521" y="5720"/>
                    <a:pt x="260" y="4040"/>
                  </a:cubicBezTo>
                  <a:cubicBezTo>
                    <a:pt x="121" y="3141"/>
                    <a:pt x="344" y="2241"/>
                    <a:pt x="882" y="1508"/>
                  </a:cubicBezTo>
                  <a:cubicBezTo>
                    <a:pt x="1420" y="775"/>
                    <a:pt x="2208" y="293"/>
                    <a:pt x="3108" y="154"/>
                  </a:cubicBezTo>
                  <a:cubicBezTo>
                    <a:pt x="3285" y="126"/>
                    <a:pt x="3461" y="116"/>
                    <a:pt x="3628" y="116"/>
                  </a:cubicBezTo>
                  <a:close/>
                  <a:moveTo>
                    <a:pt x="3628" y="1"/>
                  </a:moveTo>
                  <a:cubicBezTo>
                    <a:pt x="3451" y="1"/>
                    <a:pt x="3271" y="14"/>
                    <a:pt x="3090" y="42"/>
                  </a:cubicBezTo>
                  <a:cubicBezTo>
                    <a:pt x="2162" y="181"/>
                    <a:pt x="1346" y="682"/>
                    <a:pt x="789" y="1443"/>
                  </a:cubicBezTo>
                  <a:cubicBezTo>
                    <a:pt x="233" y="2194"/>
                    <a:pt x="1" y="3131"/>
                    <a:pt x="149" y="4059"/>
                  </a:cubicBezTo>
                  <a:cubicBezTo>
                    <a:pt x="409" y="5794"/>
                    <a:pt x="1912" y="7046"/>
                    <a:pt x="3628" y="7046"/>
                  </a:cubicBezTo>
                  <a:cubicBezTo>
                    <a:pt x="3804" y="7046"/>
                    <a:pt x="3980" y="7028"/>
                    <a:pt x="4157" y="7000"/>
                  </a:cubicBezTo>
                  <a:cubicBezTo>
                    <a:pt x="6077" y="6712"/>
                    <a:pt x="7403" y="4912"/>
                    <a:pt x="7107" y="2992"/>
                  </a:cubicBezTo>
                  <a:cubicBezTo>
                    <a:pt x="6838" y="1253"/>
                    <a:pt x="5336" y="1"/>
                    <a:pt x="3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34" name="Google Shape;1634;p31"/>
            <p:cNvSpPr/>
            <p:nvPr/>
          </p:nvSpPr>
          <p:spPr>
            <a:xfrm>
              <a:off x="1170717" y="1754875"/>
              <a:ext cx="620214" cy="545027"/>
            </a:xfrm>
            <a:custGeom>
              <a:avLst/>
              <a:gdLst/>
              <a:ahLst/>
              <a:cxnLst/>
              <a:rect l="l" t="t" r="r" b="b"/>
              <a:pathLst>
                <a:path w="7886" h="6930" extrusionOk="0">
                  <a:moveTo>
                    <a:pt x="3951" y="0"/>
                  </a:moveTo>
                  <a:cubicBezTo>
                    <a:pt x="2835" y="0"/>
                    <a:pt x="1737" y="541"/>
                    <a:pt x="1067" y="1543"/>
                  </a:cubicBezTo>
                  <a:cubicBezTo>
                    <a:pt x="0" y="3129"/>
                    <a:pt x="427" y="5282"/>
                    <a:pt x="2014" y="6348"/>
                  </a:cubicBezTo>
                  <a:cubicBezTo>
                    <a:pt x="2606" y="6741"/>
                    <a:pt x="3275" y="6929"/>
                    <a:pt x="3937" y="6929"/>
                  </a:cubicBezTo>
                  <a:cubicBezTo>
                    <a:pt x="5057" y="6929"/>
                    <a:pt x="6154" y="6390"/>
                    <a:pt x="6819" y="5393"/>
                  </a:cubicBezTo>
                  <a:cubicBezTo>
                    <a:pt x="7886" y="3807"/>
                    <a:pt x="7459" y="1654"/>
                    <a:pt x="5873" y="588"/>
                  </a:cubicBezTo>
                  <a:cubicBezTo>
                    <a:pt x="5282" y="191"/>
                    <a:pt x="4613" y="0"/>
                    <a:pt x="3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35" name="Google Shape;1635;p31"/>
            <p:cNvSpPr/>
            <p:nvPr/>
          </p:nvSpPr>
          <p:spPr>
            <a:xfrm>
              <a:off x="1184559" y="1750471"/>
              <a:ext cx="593238" cy="554072"/>
            </a:xfrm>
            <a:custGeom>
              <a:avLst/>
              <a:gdLst/>
              <a:ahLst/>
              <a:cxnLst/>
              <a:rect l="l" t="t" r="r" b="b"/>
              <a:pathLst>
                <a:path w="7543" h="7045" extrusionOk="0">
                  <a:moveTo>
                    <a:pt x="3776" y="115"/>
                  </a:moveTo>
                  <a:cubicBezTo>
                    <a:pt x="4500" y="115"/>
                    <a:pt x="5196" y="347"/>
                    <a:pt x="5789" y="774"/>
                  </a:cubicBezTo>
                  <a:cubicBezTo>
                    <a:pt x="6522" y="1312"/>
                    <a:pt x="6995" y="2109"/>
                    <a:pt x="7134" y="3009"/>
                  </a:cubicBezTo>
                  <a:cubicBezTo>
                    <a:pt x="7422" y="4865"/>
                    <a:pt x="6142" y="6599"/>
                    <a:pt x="4287" y="6887"/>
                  </a:cubicBezTo>
                  <a:cubicBezTo>
                    <a:pt x="4111" y="6914"/>
                    <a:pt x="3936" y="6927"/>
                    <a:pt x="3762" y="6927"/>
                  </a:cubicBezTo>
                  <a:cubicBezTo>
                    <a:pt x="3043" y="6927"/>
                    <a:pt x="2344" y="6699"/>
                    <a:pt x="1754" y="6265"/>
                  </a:cubicBezTo>
                  <a:cubicBezTo>
                    <a:pt x="1021" y="5727"/>
                    <a:pt x="548" y="4939"/>
                    <a:pt x="409" y="4039"/>
                  </a:cubicBezTo>
                  <a:cubicBezTo>
                    <a:pt x="121" y="2184"/>
                    <a:pt x="1401" y="440"/>
                    <a:pt x="3257" y="161"/>
                  </a:cubicBezTo>
                  <a:cubicBezTo>
                    <a:pt x="3433" y="133"/>
                    <a:pt x="3609" y="115"/>
                    <a:pt x="3776" y="115"/>
                  </a:cubicBezTo>
                  <a:close/>
                  <a:moveTo>
                    <a:pt x="3776" y="0"/>
                  </a:moveTo>
                  <a:cubicBezTo>
                    <a:pt x="3598" y="0"/>
                    <a:pt x="3418" y="14"/>
                    <a:pt x="3238" y="41"/>
                  </a:cubicBezTo>
                  <a:cubicBezTo>
                    <a:pt x="1318" y="338"/>
                    <a:pt x="1" y="2137"/>
                    <a:pt x="288" y="4057"/>
                  </a:cubicBezTo>
                  <a:cubicBezTo>
                    <a:pt x="437" y="4985"/>
                    <a:pt x="928" y="5801"/>
                    <a:pt x="1689" y="6358"/>
                  </a:cubicBezTo>
                  <a:cubicBezTo>
                    <a:pt x="2301" y="6813"/>
                    <a:pt x="3025" y="7045"/>
                    <a:pt x="3767" y="7045"/>
                  </a:cubicBezTo>
                  <a:cubicBezTo>
                    <a:pt x="3943" y="7045"/>
                    <a:pt x="4129" y="7035"/>
                    <a:pt x="4305" y="6998"/>
                  </a:cubicBezTo>
                  <a:cubicBezTo>
                    <a:pt x="6225" y="6711"/>
                    <a:pt x="7543" y="4911"/>
                    <a:pt x="7255" y="2991"/>
                  </a:cubicBezTo>
                  <a:cubicBezTo>
                    <a:pt x="7107" y="2054"/>
                    <a:pt x="6615" y="1237"/>
                    <a:pt x="5854" y="681"/>
                  </a:cubicBezTo>
                  <a:cubicBezTo>
                    <a:pt x="5241" y="232"/>
                    <a:pt x="4519" y="0"/>
                    <a:pt x="3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36" name="Google Shape;1636;p31"/>
            <p:cNvSpPr/>
            <p:nvPr/>
          </p:nvSpPr>
          <p:spPr>
            <a:xfrm>
              <a:off x="1571972" y="1801985"/>
              <a:ext cx="132836" cy="133386"/>
            </a:xfrm>
            <a:custGeom>
              <a:avLst/>
              <a:gdLst/>
              <a:ahLst/>
              <a:cxnLst/>
              <a:rect l="l" t="t" r="r" b="b"/>
              <a:pathLst>
                <a:path w="1689" h="1696" extrusionOk="0">
                  <a:moveTo>
                    <a:pt x="99" y="0"/>
                  </a:moveTo>
                  <a:cubicBezTo>
                    <a:pt x="67" y="0"/>
                    <a:pt x="33" y="19"/>
                    <a:pt x="19" y="54"/>
                  </a:cubicBezTo>
                  <a:cubicBezTo>
                    <a:pt x="1" y="91"/>
                    <a:pt x="19" y="146"/>
                    <a:pt x="56" y="165"/>
                  </a:cubicBezTo>
                  <a:cubicBezTo>
                    <a:pt x="706" y="462"/>
                    <a:pt x="1216" y="991"/>
                    <a:pt x="1503" y="1640"/>
                  </a:cubicBezTo>
                  <a:cubicBezTo>
                    <a:pt x="1522" y="1677"/>
                    <a:pt x="1550" y="1696"/>
                    <a:pt x="1587" y="1696"/>
                  </a:cubicBezTo>
                  <a:cubicBezTo>
                    <a:pt x="1596" y="1696"/>
                    <a:pt x="1615" y="1696"/>
                    <a:pt x="1624" y="1686"/>
                  </a:cubicBezTo>
                  <a:cubicBezTo>
                    <a:pt x="1670" y="1668"/>
                    <a:pt x="1689" y="1612"/>
                    <a:pt x="1670" y="1575"/>
                  </a:cubicBezTo>
                  <a:cubicBezTo>
                    <a:pt x="1364" y="879"/>
                    <a:pt x="817" y="323"/>
                    <a:pt x="131" y="7"/>
                  </a:cubicBezTo>
                  <a:cubicBezTo>
                    <a:pt x="121" y="2"/>
                    <a:pt x="110" y="0"/>
                    <a:pt x="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37" name="Google Shape;1637;p31"/>
            <p:cNvSpPr/>
            <p:nvPr/>
          </p:nvSpPr>
          <p:spPr>
            <a:xfrm>
              <a:off x="1333437" y="1933088"/>
              <a:ext cx="144475" cy="248133"/>
            </a:xfrm>
            <a:custGeom>
              <a:avLst/>
              <a:gdLst/>
              <a:ahLst/>
              <a:cxnLst/>
              <a:rect l="l" t="t" r="r" b="b"/>
              <a:pathLst>
                <a:path w="1837" h="3155" extrusionOk="0">
                  <a:moveTo>
                    <a:pt x="0" y="1"/>
                  </a:moveTo>
                  <a:lnTo>
                    <a:pt x="0" y="2440"/>
                  </a:lnTo>
                  <a:lnTo>
                    <a:pt x="1837" y="3155"/>
                  </a:lnTo>
                  <a:lnTo>
                    <a:pt x="1837" y="75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38" name="Google Shape;1638;p31"/>
            <p:cNvSpPr/>
            <p:nvPr/>
          </p:nvSpPr>
          <p:spPr>
            <a:xfrm>
              <a:off x="1329033" y="1928763"/>
              <a:ext cx="153992" cy="256863"/>
            </a:xfrm>
            <a:custGeom>
              <a:avLst/>
              <a:gdLst/>
              <a:ahLst/>
              <a:cxnLst/>
              <a:rect l="l" t="t" r="r" b="b"/>
              <a:pathLst>
                <a:path w="1958" h="3266" extrusionOk="0">
                  <a:moveTo>
                    <a:pt x="112" y="139"/>
                  </a:moveTo>
                  <a:lnTo>
                    <a:pt x="1837" y="844"/>
                  </a:lnTo>
                  <a:lnTo>
                    <a:pt x="1837" y="3117"/>
                  </a:lnTo>
                  <a:lnTo>
                    <a:pt x="112" y="2458"/>
                  </a:lnTo>
                  <a:lnTo>
                    <a:pt x="112" y="139"/>
                  </a:lnTo>
                  <a:close/>
                  <a:moveTo>
                    <a:pt x="75" y="0"/>
                  </a:moveTo>
                  <a:cubicBezTo>
                    <a:pt x="56" y="0"/>
                    <a:pt x="38" y="0"/>
                    <a:pt x="28" y="9"/>
                  </a:cubicBezTo>
                  <a:cubicBezTo>
                    <a:pt x="10" y="19"/>
                    <a:pt x="1" y="37"/>
                    <a:pt x="1" y="56"/>
                  </a:cubicBezTo>
                  <a:lnTo>
                    <a:pt x="1" y="2495"/>
                  </a:lnTo>
                  <a:cubicBezTo>
                    <a:pt x="1" y="2523"/>
                    <a:pt x="10" y="2551"/>
                    <a:pt x="38" y="2551"/>
                  </a:cubicBezTo>
                  <a:lnTo>
                    <a:pt x="1874" y="3256"/>
                  </a:lnTo>
                  <a:cubicBezTo>
                    <a:pt x="1884" y="3265"/>
                    <a:pt x="1893" y="3265"/>
                    <a:pt x="1902" y="3265"/>
                  </a:cubicBezTo>
                  <a:cubicBezTo>
                    <a:pt x="1912" y="3265"/>
                    <a:pt x="1921" y="3256"/>
                    <a:pt x="1930" y="3256"/>
                  </a:cubicBezTo>
                  <a:cubicBezTo>
                    <a:pt x="1949" y="3247"/>
                    <a:pt x="1958" y="3228"/>
                    <a:pt x="1958" y="3210"/>
                  </a:cubicBezTo>
                  <a:lnTo>
                    <a:pt x="1958" y="807"/>
                  </a:lnTo>
                  <a:cubicBezTo>
                    <a:pt x="1958" y="779"/>
                    <a:pt x="1939" y="761"/>
                    <a:pt x="1921" y="751"/>
                  </a:cubicBezTo>
                  <a:lnTo>
                    <a:pt x="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39" name="Google Shape;1639;p31"/>
            <p:cNvSpPr/>
            <p:nvPr/>
          </p:nvSpPr>
          <p:spPr>
            <a:xfrm>
              <a:off x="1477832" y="1933088"/>
              <a:ext cx="145262" cy="248133"/>
            </a:xfrm>
            <a:custGeom>
              <a:avLst/>
              <a:gdLst/>
              <a:ahLst/>
              <a:cxnLst/>
              <a:rect l="l" t="t" r="r" b="b"/>
              <a:pathLst>
                <a:path w="1847" h="3155" extrusionOk="0">
                  <a:moveTo>
                    <a:pt x="1847" y="1"/>
                  </a:moveTo>
                  <a:lnTo>
                    <a:pt x="1" y="752"/>
                  </a:lnTo>
                  <a:lnTo>
                    <a:pt x="1" y="3155"/>
                  </a:lnTo>
                  <a:lnTo>
                    <a:pt x="1847" y="2440"/>
                  </a:lnTo>
                  <a:lnTo>
                    <a:pt x="18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40" name="Google Shape;1640;p31"/>
            <p:cNvSpPr/>
            <p:nvPr/>
          </p:nvSpPr>
          <p:spPr>
            <a:xfrm>
              <a:off x="1473507" y="1928763"/>
              <a:ext cx="153992" cy="256863"/>
            </a:xfrm>
            <a:custGeom>
              <a:avLst/>
              <a:gdLst/>
              <a:ahLst/>
              <a:cxnLst/>
              <a:rect l="l" t="t" r="r" b="b"/>
              <a:pathLst>
                <a:path w="1958" h="3266" extrusionOk="0">
                  <a:moveTo>
                    <a:pt x="1846" y="139"/>
                  </a:moveTo>
                  <a:lnTo>
                    <a:pt x="1846" y="2458"/>
                  </a:lnTo>
                  <a:lnTo>
                    <a:pt x="121" y="3117"/>
                  </a:lnTo>
                  <a:lnTo>
                    <a:pt x="121" y="844"/>
                  </a:lnTo>
                  <a:lnTo>
                    <a:pt x="1846" y="139"/>
                  </a:lnTo>
                  <a:close/>
                  <a:moveTo>
                    <a:pt x="1883" y="0"/>
                  </a:moveTo>
                  <a:lnTo>
                    <a:pt x="37" y="751"/>
                  </a:lnTo>
                  <a:cubicBezTo>
                    <a:pt x="19" y="761"/>
                    <a:pt x="0" y="779"/>
                    <a:pt x="0" y="807"/>
                  </a:cubicBezTo>
                  <a:lnTo>
                    <a:pt x="0" y="3210"/>
                  </a:lnTo>
                  <a:cubicBezTo>
                    <a:pt x="0" y="3228"/>
                    <a:pt x="10" y="3247"/>
                    <a:pt x="28" y="3256"/>
                  </a:cubicBezTo>
                  <a:cubicBezTo>
                    <a:pt x="37" y="3256"/>
                    <a:pt x="47" y="3265"/>
                    <a:pt x="65" y="3265"/>
                  </a:cubicBezTo>
                  <a:cubicBezTo>
                    <a:pt x="65" y="3265"/>
                    <a:pt x="75" y="3265"/>
                    <a:pt x="84" y="3256"/>
                  </a:cubicBezTo>
                  <a:lnTo>
                    <a:pt x="1921" y="2551"/>
                  </a:lnTo>
                  <a:cubicBezTo>
                    <a:pt x="1948" y="2542"/>
                    <a:pt x="1958" y="2523"/>
                    <a:pt x="1958" y="2495"/>
                  </a:cubicBezTo>
                  <a:lnTo>
                    <a:pt x="1958" y="56"/>
                  </a:lnTo>
                  <a:cubicBezTo>
                    <a:pt x="1958" y="37"/>
                    <a:pt x="1948" y="19"/>
                    <a:pt x="1939" y="9"/>
                  </a:cubicBezTo>
                  <a:cubicBezTo>
                    <a:pt x="1921" y="0"/>
                    <a:pt x="1902" y="0"/>
                    <a:pt x="1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41" name="Google Shape;1641;p31"/>
            <p:cNvSpPr/>
            <p:nvPr/>
          </p:nvSpPr>
          <p:spPr>
            <a:xfrm>
              <a:off x="1534772" y="1955739"/>
              <a:ext cx="32167" cy="54817"/>
            </a:xfrm>
            <a:custGeom>
              <a:avLst/>
              <a:gdLst/>
              <a:ahLst/>
              <a:cxnLst/>
              <a:rect l="l" t="t" r="r" b="b"/>
              <a:pathLst>
                <a:path w="409" h="697" extrusionOk="0">
                  <a:moveTo>
                    <a:pt x="409" y="0"/>
                  </a:moveTo>
                  <a:lnTo>
                    <a:pt x="1" y="167"/>
                  </a:lnTo>
                  <a:lnTo>
                    <a:pt x="1" y="696"/>
                  </a:lnTo>
                  <a:lnTo>
                    <a:pt x="409" y="538"/>
                  </a:lnTo>
                  <a:lnTo>
                    <a:pt x="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42" name="Google Shape;1642;p31"/>
            <p:cNvSpPr/>
            <p:nvPr/>
          </p:nvSpPr>
          <p:spPr>
            <a:xfrm>
              <a:off x="1530368" y="1951020"/>
              <a:ext cx="40975" cy="63862"/>
            </a:xfrm>
            <a:custGeom>
              <a:avLst/>
              <a:gdLst/>
              <a:ahLst/>
              <a:cxnLst/>
              <a:rect l="l" t="t" r="r" b="b"/>
              <a:pathLst>
                <a:path w="521" h="812" extrusionOk="0">
                  <a:moveTo>
                    <a:pt x="409" y="144"/>
                  </a:moveTo>
                  <a:lnTo>
                    <a:pt x="409" y="561"/>
                  </a:lnTo>
                  <a:lnTo>
                    <a:pt x="112" y="673"/>
                  </a:lnTo>
                  <a:lnTo>
                    <a:pt x="112" y="264"/>
                  </a:lnTo>
                  <a:lnTo>
                    <a:pt x="409" y="144"/>
                  </a:lnTo>
                  <a:close/>
                  <a:moveTo>
                    <a:pt x="455" y="1"/>
                  </a:moveTo>
                  <a:cubicBezTo>
                    <a:pt x="449" y="1"/>
                    <a:pt x="442" y="2"/>
                    <a:pt x="437" y="5"/>
                  </a:cubicBezTo>
                  <a:lnTo>
                    <a:pt x="29" y="172"/>
                  </a:lnTo>
                  <a:cubicBezTo>
                    <a:pt x="10" y="181"/>
                    <a:pt x="1" y="199"/>
                    <a:pt x="1" y="227"/>
                  </a:cubicBezTo>
                  <a:lnTo>
                    <a:pt x="1" y="756"/>
                  </a:lnTo>
                  <a:cubicBezTo>
                    <a:pt x="1" y="775"/>
                    <a:pt x="10" y="793"/>
                    <a:pt x="19" y="802"/>
                  </a:cubicBezTo>
                  <a:cubicBezTo>
                    <a:pt x="29" y="812"/>
                    <a:pt x="47" y="812"/>
                    <a:pt x="57" y="812"/>
                  </a:cubicBezTo>
                  <a:lnTo>
                    <a:pt x="75" y="812"/>
                  </a:lnTo>
                  <a:lnTo>
                    <a:pt x="483" y="654"/>
                  </a:lnTo>
                  <a:cubicBezTo>
                    <a:pt x="502" y="645"/>
                    <a:pt x="520" y="626"/>
                    <a:pt x="520" y="598"/>
                  </a:cubicBezTo>
                  <a:lnTo>
                    <a:pt x="520" y="60"/>
                  </a:lnTo>
                  <a:cubicBezTo>
                    <a:pt x="520" y="42"/>
                    <a:pt x="511" y="23"/>
                    <a:pt x="493" y="14"/>
                  </a:cubicBezTo>
                  <a:cubicBezTo>
                    <a:pt x="486" y="7"/>
                    <a:pt x="470"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43" name="Google Shape;1643;p31"/>
            <p:cNvSpPr/>
            <p:nvPr/>
          </p:nvSpPr>
          <p:spPr>
            <a:xfrm>
              <a:off x="1333437" y="1874733"/>
              <a:ext cx="289659" cy="117578"/>
            </a:xfrm>
            <a:custGeom>
              <a:avLst/>
              <a:gdLst/>
              <a:ahLst/>
              <a:cxnLst/>
              <a:rect l="l" t="t" r="r" b="b"/>
              <a:pathLst>
                <a:path w="3683" h="1495" extrusionOk="0">
                  <a:moveTo>
                    <a:pt x="1837" y="1"/>
                  </a:moveTo>
                  <a:lnTo>
                    <a:pt x="0" y="743"/>
                  </a:lnTo>
                  <a:lnTo>
                    <a:pt x="1837" y="1494"/>
                  </a:lnTo>
                  <a:lnTo>
                    <a:pt x="3683" y="743"/>
                  </a:lnTo>
                  <a:lnTo>
                    <a:pt x="18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44" name="Google Shape;1644;p31"/>
            <p:cNvSpPr/>
            <p:nvPr/>
          </p:nvSpPr>
          <p:spPr>
            <a:xfrm>
              <a:off x="1329033" y="1870328"/>
              <a:ext cx="298467" cy="126308"/>
            </a:xfrm>
            <a:custGeom>
              <a:avLst/>
              <a:gdLst/>
              <a:ahLst/>
              <a:cxnLst/>
              <a:rect l="l" t="t" r="r" b="b"/>
              <a:pathLst>
                <a:path w="3795" h="1606" extrusionOk="0">
                  <a:moveTo>
                    <a:pt x="1902" y="122"/>
                  </a:moveTo>
                  <a:lnTo>
                    <a:pt x="3581" y="799"/>
                  </a:lnTo>
                  <a:lnTo>
                    <a:pt x="1902" y="1485"/>
                  </a:lnTo>
                  <a:lnTo>
                    <a:pt x="214" y="799"/>
                  </a:lnTo>
                  <a:lnTo>
                    <a:pt x="1902" y="122"/>
                  </a:lnTo>
                  <a:close/>
                  <a:moveTo>
                    <a:pt x="1874" y="1"/>
                  </a:moveTo>
                  <a:lnTo>
                    <a:pt x="38" y="743"/>
                  </a:lnTo>
                  <a:cubicBezTo>
                    <a:pt x="10" y="752"/>
                    <a:pt x="1" y="780"/>
                    <a:pt x="1" y="799"/>
                  </a:cubicBezTo>
                  <a:cubicBezTo>
                    <a:pt x="1" y="827"/>
                    <a:pt x="10" y="845"/>
                    <a:pt x="38" y="854"/>
                  </a:cubicBezTo>
                  <a:lnTo>
                    <a:pt x="1874" y="1597"/>
                  </a:lnTo>
                  <a:cubicBezTo>
                    <a:pt x="1884" y="1606"/>
                    <a:pt x="1893" y="1606"/>
                    <a:pt x="1902" y="1606"/>
                  </a:cubicBezTo>
                  <a:cubicBezTo>
                    <a:pt x="1902" y="1606"/>
                    <a:pt x="1912" y="1606"/>
                    <a:pt x="1921" y="1597"/>
                  </a:cubicBezTo>
                  <a:lnTo>
                    <a:pt x="3758" y="854"/>
                  </a:lnTo>
                  <a:cubicBezTo>
                    <a:pt x="3785" y="845"/>
                    <a:pt x="3795" y="827"/>
                    <a:pt x="3795" y="799"/>
                  </a:cubicBezTo>
                  <a:cubicBezTo>
                    <a:pt x="3795" y="780"/>
                    <a:pt x="3785" y="752"/>
                    <a:pt x="3758" y="743"/>
                  </a:cubicBezTo>
                  <a:lnTo>
                    <a:pt x="19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45" name="Google Shape;1645;p31"/>
            <p:cNvSpPr/>
            <p:nvPr/>
          </p:nvSpPr>
          <p:spPr>
            <a:xfrm>
              <a:off x="1407129" y="1891484"/>
              <a:ext cx="159812" cy="75973"/>
            </a:xfrm>
            <a:custGeom>
              <a:avLst/>
              <a:gdLst/>
              <a:ahLst/>
              <a:cxnLst/>
              <a:rect l="l" t="t" r="r" b="b"/>
              <a:pathLst>
                <a:path w="2032" h="966" extrusionOk="0">
                  <a:moveTo>
                    <a:pt x="371" y="1"/>
                  </a:moveTo>
                  <a:lnTo>
                    <a:pt x="0" y="168"/>
                  </a:lnTo>
                  <a:lnTo>
                    <a:pt x="1624" y="966"/>
                  </a:lnTo>
                  <a:lnTo>
                    <a:pt x="2032" y="817"/>
                  </a:lnTo>
                  <a:lnTo>
                    <a:pt x="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46" name="Google Shape;1646;p31"/>
            <p:cNvSpPr/>
            <p:nvPr/>
          </p:nvSpPr>
          <p:spPr>
            <a:xfrm>
              <a:off x="1402017" y="1887159"/>
              <a:ext cx="169328" cy="85411"/>
            </a:xfrm>
            <a:custGeom>
              <a:avLst/>
              <a:gdLst/>
              <a:ahLst/>
              <a:cxnLst/>
              <a:rect l="l" t="t" r="r" b="b"/>
              <a:pathLst>
                <a:path w="2153" h="1086" extrusionOk="0">
                  <a:moveTo>
                    <a:pt x="436" y="121"/>
                  </a:moveTo>
                  <a:lnTo>
                    <a:pt x="1948" y="863"/>
                  </a:lnTo>
                  <a:lnTo>
                    <a:pt x="1689" y="965"/>
                  </a:lnTo>
                  <a:lnTo>
                    <a:pt x="204" y="223"/>
                  </a:lnTo>
                  <a:lnTo>
                    <a:pt x="436" y="121"/>
                  </a:lnTo>
                  <a:close/>
                  <a:moveTo>
                    <a:pt x="418" y="0"/>
                  </a:moveTo>
                  <a:lnTo>
                    <a:pt x="37" y="167"/>
                  </a:lnTo>
                  <a:cubicBezTo>
                    <a:pt x="19" y="177"/>
                    <a:pt x="9" y="195"/>
                    <a:pt x="0" y="223"/>
                  </a:cubicBezTo>
                  <a:cubicBezTo>
                    <a:pt x="0" y="241"/>
                    <a:pt x="19" y="260"/>
                    <a:pt x="37" y="269"/>
                  </a:cubicBezTo>
                  <a:lnTo>
                    <a:pt x="1661" y="1076"/>
                  </a:lnTo>
                  <a:cubicBezTo>
                    <a:pt x="1670" y="1076"/>
                    <a:pt x="1679" y="1086"/>
                    <a:pt x="1689" y="1086"/>
                  </a:cubicBezTo>
                  <a:cubicBezTo>
                    <a:pt x="1698" y="1086"/>
                    <a:pt x="1698" y="1086"/>
                    <a:pt x="1707" y="1076"/>
                  </a:cubicBezTo>
                  <a:lnTo>
                    <a:pt x="2115" y="928"/>
                  </a:lnTo>
                  <a:cubicBezTo>
                    <a:pt x="2134" y="919"/>
                    <a:pt x="2152" y="900"/>
                    <a:pt x="2152" y="872"/>
                  </a:cubicBezTo>
                  <a:cubicBezTo>
                    <a:pt x="2152" y="854"/>
                    <a:pt x="2143" y="826"/>
                    <a:pt x="2125" y="817"/>
                  </a:cubicBezTo>
                  <a:lnTo>
                    <a:pt x="464" y="10"/>
                  </a:lnTo>
                  <a:cubicBezTo>
                    <a:pt x="445" y="0"/>
                    <a:pt x="427"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1647" name="Google Shape;1647;p31"/>
          <p:cNvGrpSpPr/>
          <p:nvPr/>
        </p:nvGrpSpPr>
        <p:grpSpPr>
          <a:xfrm>
            <a:off x="1933341" y="3776870"/>
            <a:ext cx="1329443" cy="916475"/>
            <a:chOff x="713230" y="2963286"/>
            <a:chExt cx="1329443" cy="916475"/>
          </a:xfrm>
        </p:grpSpPr>
        <p:sp>
          <p:nvSpPr>
            <p:cNvPr id="1648" name="Google Shape;1648;p31"/>
            <p:cNvSpPr/>
            <p:nvPr/>
          </p:nvSpPr>
          <p:spPr>
            <a:xfrm>
              <a:off x="803044" y="2963286"/>
              <a:ext cx="9516" cy="59929"/>
            </a:xfrm>
            <a:custGeom>
              <a:avLst/>
              <a:gdLst/>
              <a:ahLst/>
              <a:cxnLst/>
              <a:rect l="l" t="t" r="r" b="b"/>
              <a:pathLst>
                <a:path w="121" h="762" extrusionOk="0">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49" name="Google Shape;1649;p31"/>
            <p:cNvSpPr/>
            <p:nvPr/>
          </p:nvSpPr>
          <p:spPr>
            <a:xfrm>
              <a:off x="803044" y="3093131"/>
              <a:ext cx="9516" cy="59222"/>
            </a:xfrm>
            <a:custGeom>
              <a:avLst/>
              <a:gdLst/>
              <a:ahLst/>
              <a:cxnLst/>
              <a:rect l="l" t="t" r="r" b="b"/>
              <a:pathLst>
                <a:path w="121" h="753" extrusionOk="0">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50" name="Google Shape;1650;p31"/>
            <p:cNvSpPr/>
            <p:nvPr/>
          </p:nvSpPr>
          <p:spPr>
            <a:xfrm>
              <a:off x="842367" y="3053021"/>
              <a:ext cx="59929" cy="9595"/>
            </a:xfrm>
            <a:custGeom>
              <a:avLst/>
              <a:gdLst/>
              <a:ahLst/>
              <a:cxnLst/>
              <a:rect l="l" t="t" r="r" b="b"/>
              <a:pathLst>
                <a:path w="762" h="122" extrusionOk="0">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51" name="Google Shape;1651;p31"/>
            <p:cNvSpPr/>
            <p:nvPr/>
          </p:nvSpPr>
          <p:spPr>
            <a:xfrm>
              <a:off x="713230" y="3053021"/>
              <a:ext cx="59222" cy="9595"/>
            </a:xfrm>
            <a:custGeom>
              <a:avLst/>
              <a:gdLst/>
              <a:ahLst/>
              <a:cxnLst/>
              <a:rect l="l" t="t" r="r" b="b"/>
              <a:pathLst>
                <a:path w="753" h="122" extrusionOk="0">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52" name="Google Shape;1652;p31"/>
            <p:cNvSpPr/>
            <p:nvPr/>
          </p:nvSpPr>
          <p:spPr>
            <a:xfrm>
              <a:off x="743902" y="3085896"/>
              <a:ext cx="35863" cy="35785"/>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53" name="Google Shape;1653;p31"/>
            <p:cNvSpPr/>
            <p:nvPr/>
          </p:nvSpPr>
          <p:spPr>
            <a:xfrm>
              <a:off x="738790" y="3081098"/>
              <a:ext cx="46087" cy="44986"/>
            </a:xfrm>
            <a:custGeom>
              <a:avLst/>
              <a:gdLst/>
              <a:ahLst/>
              <a:cxnLst/>
              <a:rect l="l" t="t" r="r" b="b"/>
              <a:pathLst>
                <a:path w="586" h="572" extrusionOk="0">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54" name="Google Shape;1654;p31"/>
            <p:cNvSpPr/>
            <p:nvPr/>
          </p:nvSpPr>
          <p:spPr>
            <a:xfrm>
              <a:off x="835840" y="2993958"/>
              <a:ext cx="35785" cy="35785"/>
            </a:xfrm>
            <a:custGeom>
              <a:avLst/>
              <a:gdLst/>
              <a:ahLst/>
              <a:cxnLst/>
              <a:rect l="l" t="t" r="r" b="b"/>
              <a:pathLst>
                <a:path w="455" h="455" extrusionOk="0">
                  <a:moveTo>
                    <a:pt x="0"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55" name="Google Shape;1655;p31"/>
            <p:cNvSpPr/>
            <p:nvPr/>
          </p:nvSpPr>
          <p:spPr>
            <a:xfrm>
              <a:off x="830728" y="2989396"/>
              <a:ext cx="46009" cy="45458"/>
            </a:xfrm>
            <a:custGeom>
              <a:avLst/>
              <a:gdLst/>
              <a:ahLst/>
              <a:cxnLst/>
              <a:rect l="l" t="t" r="r" b="b"/>
              <a:pathLst>
                <a:path w="585" h="578" extrusionOk="0">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56" name="Google Shape;1656;p31"/>
            <p:cNvSpPr/>
            <p:nvPr/>
          </p:nvSpPr>
          <p:spPr>
            <a:xfrm>
              <a:off x="743902" y="2993958"/>
              <a:ext cx="35863" cy="35785"/>
            </a:xfrm>
            <a:custGeom>
              <a:avLst/>
              <a:gdLst/>
              <a:ahLst/>
              <a:cxnLst/>
              <a:rect l="l" t="t" r="r" b="b"/>
              <a:pathLst>
                <a:path w="456" h="455" extrusionOk="0">
                  <a:moveTo>
                    <a:pt x="1"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57" name="Google Shape;1657;p31"/>
            <p:cNvSpPr/>
            <p:nvPr/>
          </p:nvSpPr>
          <p:spPr>
            <a:xfrm>
              <a:off x="738790" y="2989396"/>
              <a:ext cx="46087" cy="45458"/>
            </a:xfrm>
            <a:custGeom>
              <a:avLst/>
              <a:gdLst/>
              <a:ahLst/>
              <a:cxnLst/>
              <a:rect l="l" t="t" r="r" b="b"/>
              <a:pathLst>
                <a:path w="586" h="578" extrusionOk="0">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58" name="Google Shape;1658;p31"/>
            <p:cNvSpPr/>
            <p:nvPr/>
          </p:nvSpPr>
          <p:spPr>
            <a:xfrm>
              <a:off x="835840" y="3085896"/>
              <a:ext cx="35785" cy="35785"/>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59" name="Google Shape;1659;p31"/>
            <p:cNvSpPr/>
            <p:nvPr/>
          </p:nvSpPr>
          <p:spPr>
            <a:xfrm>
              <a:off x="830728" y="3081098"/>
              <a:ext cx="46009" cy="44986"/>
            </a:xfrm>
            <a:custGeom>
              <a:avLst/>
              <a:gdLst/>
              <a:ahLst/>
              <a:cxnLst/>
              <a:rect l="l" t="t" r="r" b="b"/>
              <a:pathLst>
                <a:path w="585" h="572" extrusionOk="0">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60" name="Google Shape;1660;p31"/>
            <p:cNvSpPr/>
            <p:nvPr/>
          </p:nvSpPr>
          <p:spPr>
            <a:xfrm>
              <a:off x="1099227" y="3149281"/>
              <a:ext cx="70861" cy="71569"/>
            </a:xfrm>
            <a:custGeom>
              <a:avLst/>
              <a:gdLst/>
              <a:ahLst/>
              <a:cxnLst/>
              <a:rect l="l" t="t" r="r" b="b"/>
              <a:pathLst>
                <a:path w="901" h="910" extrusionOk="0">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61" name="Google Shape;1661;p31"/>
            <p:cNvSpPr/>
            <p:nvPr/>
          </p:nvSpPr>
          <p:spPr>
            <a:xfrm>
              <a:off x="822706" y="3648376"/>
              <a:ext cx="300669" cy="38773"/>
            </a:xfrm>
            <a:custGeom>
              <a:avLst/>
              <a:gdLst/>
              <a:ahLst/>
              <a:cxnLst/>
              <a:rect l="l" t="t" r="r" b="b"/>
              <a:pathLst>
                <a:path w="3823" h="493" extrusionOk="0">
                  <a:moveTo>
                    <a:pt x="0" y="0"/>
                  </a:moveTo>
                  <a:lnTo>
                    <a:pt x="0" y="492"/>
                  </a:lnTo>
                  <a:lnTo>
                    <a:pt x="3822" y="492"/>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62" name="Google Shape;1662;p31"/>
            <p:cNvSpPr/>
            <p:nvPr/>
          </p:nvSpPr>
          <p:spPr>
            <a:xfrm>
              <a:off x="818302" y="3643972"/>
              <a:ext cx="309478" cy="47503"/>
            </a:xfrm>
            <a:custGeom>
              <a:avLst/>
              <a:gdLst/>
              <a:ahLst/>
              <a:cxnLst/>
              <a:rect l="l" t="t" r="r" b="b"/>
              <a:pathLst>
                <a:path w="3935" h="604" extrusionOk="0">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63" name="Google Shape;1663;p31"/>
            <p:cNvSpPr/>
            <p:nvPr/>
          </p:nvSpPr>
          <p:spPr>
            <a:xfrm>
              <a:off x="950349" y="357688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64" name="Google Shape;1664;p31"/>
            <p:cNvSpPr/>
            <p:nvPr/>
          </p:nvSpPr>
          <p:spPr>
            <a:xfrm>
              <a:off x="946024" y="3572482"/>
              <a:ext cx="181754" cy="33661"/>
            </a:xfrm>
            <a:custGeom>
              <a:avLst/>
              <a:gdLst/>
              <a:ahLst/>
              <a:cxnLst/>
              <a:rect l="l" t="t" r="r" b="b"/>
              <a:pathLst>
                <a:path w="2311" h="428" extrusionOk="0">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65" name="Google Shape;1665;p31"/>
            <p:cNvSpPr/>
            <p:nvPr/>
          </p:nvSpPr>
          <p:spPr>
            <a:xfrm>
              <a:off x="950349" y="350539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66" name="Google Shape;1666;p31"/>
            <p:cNvSpPr/>
            <p:nvPr/>
          </p:nvSpPr>
          <p:spPr>
            <a:xfrm>
              <a:off x="946024" y="3500285"/>
              <a:ext cx="181754" cy="34369"/>
            </a:xfrm>
            <a:custGeom>
              <a:avLst/>
              <a:gdLst/>
              <a:ahLst/>
              <a:cxnLst/>
              <a:rect l="l" t="t" r="r" b="b"/>
              <a:pathLst>
                <a:path w="2311" h="437" extrusionOk="0">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67" name="Google Shape;1667;p31"/>
            <p:cNvSpPr/>
            <p:nvPr/>
          </p:nvSpPr>
          <p:spPr>
            <a:xfrm>
              <a:off x="1144449" y="3330093"/>
              <a:ext cx="583722" cy="544713"/>
            </a:xfrm>
            <a:custGeom>
              <a:avLst/>
              <a:gdLst/>
              <a:ahLst/>
              <a:cxnLst/>
              <a:rect l="l" t="t" r="r" b="b"/>
              <a:pathLst>
                <a:path w="7422" h="6926" extrusionOk="0">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68" name="Google Shape;1668;p31"/>
            <p:cNvSpPr/>
            <p:nvPr/>
          </p:nvSpPr>
          <p:spPr>
            <a:xfrm>
              <a:off x="1151763" y="3325532"/>
              <a:ext cx="569880" cy="554229"/>
            </a:xfrm>
            <a:custGeom>
              <a:avLst/>
              <a:gdLst/>
              <a:ahLst/>
              <a:cxnLst/>
              <a:rect l="l" t="t" r="r" b="b"/>
              <a:pathLst>
                <a:path w="7246" h="7047" extrusionOk="0">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69" name="Google Shape;1669;p31"/>
            <p:cNvSpPr/>
            <p:nvPr/>
          </p:nvSpPr>
          <p:spPr>
            <a:xfrm>
              <a:off x="1152471" y="3313892"/>
              <a:ext cx="621708" cy="544949"/>
            </a:xfrm>
            <a:custGeom>
              <a:avLst/>
              <a:gdLst/>
              <a:ahLst/>
              <a:cxnLst/>
              <a:rect l="l" t="t" r="r" b="b"/>
              <a:pathLst>
                <a:path w="7905" h="6929" extrusionOk="0">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70" name="Google Shape;1670;p31"/>
            <p:cNvSpPr/>
            <p:nvPr/>
          </p:nvSpPr>
          <p:spPr>
            <a:xfrm>
              <a:off x="1178739" y="3308938"/>
              <a:ext cx="582306" cy="553993"/>
            </a:xfrm>
            <a:custGeom>
              <a:avLst/>
              <a:gdLst/>
              <a:ahLst/>
              <a:cxnLst/>
              <a:rect l="l" t="t" r="r" b="b"/>
              <a:pathLst>
                <a:path w="7404" h="7044" extrusionOk="0">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71" name="Google Shape;1671;p31"/>
            <p:cNvSpPr/>
            <p:nvPr/>
          </p:nvSpPr>
          <p:spPr>
            <a:xfrm>
              <a:off x="1563950" y="3370439"/>
              <a:ext cx="117578" cy="119701"/>
            </a:xfrm>
            <a:custGeom>
              <a:avLst/>
              <a:gdLst/>
              <a:ahLst/>
              <a:cxnLst/>
              <a:rect l="l" t="t" r="r" b="b"/>
              <a:pathLst>
                <a:path w="1495" h="1522" extrusionOk="0">
                  <a:moveTo>
                    <a:pt x="1" y="0"/>
                  </a:moveTo>
                  <a:lnTo>
                    <a:pt x="1494" y="1521"/>
                  </a:lnTo>
                  <a:cubicBezTo>
                    <a:pt x="1197" y="863"/>
                    <a:pt x="678"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72" name="Google Shape;1672;p31"/>
            <p:cNvSpPr/>
            <p:nvPr/>
          </p:nvSpPr>
          <p:spPr>
            <a:xfrm>
              <a:off x="1555928" y="3363282"/>
              <a:ext cx="132836" cy="133386"/>
            </a:xfrm>
            <a:custGeom>
              <a:avLst/>
              <a:gdLst/>
              <a:ahLst/>
              <a:cxnLst/>
              <a:rect l="l" t="t" r="r" b="b"/>
              <a:pathLst>
                <a:path w="1689" h="1696" extrusionOk="0">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73" name="Google Shape;1673;p31"/>
            <p:cNvSpPr/>
            <p:nvPr/>
          </p:nvSpPr>
          <p:spPr>
            <a:xfrm>
              <a:off x="1990058" y="3317117"/>
              <a:ext cx="47503" cy="47503"/>
            </a:xfrm>
            <a:custGeom>
              <a:avLst/>
              <a:gdLst/>
              <a:ahLst/>
              <a:cxnLst/>
              <a:rect l="l" t="t" r="r" b="b"/>
              <a:pathLst>
                <a:path w="604" h="604" extrusionOk="0">
                  <a:moveTo>
                    <a:pt x="158" y="1"/>
                  </a:moveTo>
                  <a:lnTo>
                    <a:pt x="0" y="437"/>
                  </a:lnTo>
                  <a:lnTo>
                    <a:pt x="436" y="604"/>
                  </a:lnTo>
                  <a:lnTo>
                    <a:pt x="603" y="159"/>
                  </a:ln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74" name="Google Shape;1674;p31"/>
            <p:cNvSpPr/>
            <p:nvPr/>
          </p:nvSpPr>
          <p:spPr>
            <a:xfrm>
              <a:off x="1277991" y="3581212"/>
              <a:ext cx="151790" cy="76524"/>
            </a:xfrm>
            <a:custGeom>
              <a:avLst/>
              <a:gdLst/>
              <a:ahLst/>
              <a:cxnLst/>
              <a:rect l="l" t="t" r="r" b="b"/>
              <a:pathLst>
                <a:path w="1930" h="973" extrusionOk="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75" name="Google Shape;1675;p31"/>
            <p:cNvSpPr/>
            <p:nvPr/>
          </p:nvSpPr>
          <p:spPr>
            <a:xfrm>
              <a:off x="1272879" y="3576887"/>
              <a:ext cx="161306" cy="85411"/>
            </a:xfrm>
            <a:custGeom>
              <a:avLst/>
              <a:gdLst/>
              <a:ahLst/>
              <a:cxnLst/>
              <a:rect l="l" t="t" r="r" b="b"/>
              <a:pathLst>
                <a:path w="2051" h="1086" extrusionOk="0">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76" name="Google Shape;1676;p31"/>
            <p:cNvSpPr/>
            <p:nvPr/>
          </p:nvSpPr>
          <p:spPr>
            <a:xfrm>
              <a:off x="1310787" y="3484241"/>
              <a:ext cx="86198" cy="86905"/>
            </a:xfrm>
            <a:custGeom>
              <a:avLst/>
              <a:gdLst/>
              <a:ahLst/>
              <a:cxnLst/>
              <a:rect l="l" t="t" r="r" b="b"/>
              <a:pathLst>
                <a:path w="1096" h="1105" extrusionOk="0">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77" name="Google Shape;1677;p31"/>
            <p:cNvSpPr/>
            <p:nvPr/>
          </p:nvSpPr>
          <p:spPr>
            <a:xfrm>
              <a:off x="1306383" y="3479837"/>
              <a:ext cx="95714" cy="95635"/>
            </a:xfrm>
            <a:custGeom>
              <a:avLst/>
              <a:gdLst/>
              <a:ahLst/>
              <a:cxnLst/>
              <a:rect l="l" t="t" r="r" b="b"/>
              <a:pathLst>
                <a:path w="1217" h="1216" extrusionOk="0">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78" name="Google Shape;1678;p31"/>
            <p:cNvSpPr/>
            <p:nvPr/>
          </p:nvSpPr>
          <p:spPr>
            <a:xfrm>
              <a:off x="1499775" y="3581212"/>
              <a:ext cx="152576" cy="76524"/>
            </a:xfrm>
            <a:custGeom>
              <a:avLst/>
              <a:gdLst/>
              <a:ahLst/>
              <a:cxnLst/>
              <a:rect l="l" t="t" r="r" b="b"/>
              <a:pathLst>
                <a:path w="1940" h="973" extrusionOk="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79" name="Google Shape;1679;p31"/>
            <p:cNvSpPr/>
            <p:nvPr/>
          </p:nvSpPr>
          <p:spPr>
            <a:xfrm>
              <a:off x="1495370" y="3576887"/>
              <a:ext cx="161306" cy="85411"/>
            </a:xfrm>
            <a:custGeom>
              <a:avLst/>
              <a:gdLst/>
              <a:ahLst/>
              <a:cxnLst/>
              <a:rect l="l" t="t" r="r" b="b"/>
              <a:pathLst>
                <a:path w="2051" h="1086" extrusionOk="0">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80" name="Google Shape;1680;p31"/>
            <p:cNvSpPr/>
            <p:nvPr/>
          </p:nvSpPr>
          <p:spPr>
            <a:xfrm>
              <a:off x="1533278" y="3484241"/>
              <a:ext cx="86198" cy="86905"/>
            </a:xfrm>
            <a:custGeom>
              <a:avLst/>
              <a:gdLst/>
              <a:ahLst/>
              <a:cxnLst/>
              <a:rect l="l" t="t" r="r" b="b"/>
              <a:pathLst>
                <a:path w="1096" h="1105" extrusionOk="0">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81" name="Google Shape;1681;p31"/>
            <p:cNvSpPr/>
            <p:nvPr/>
          </p:nvSpPr>
          <p:spPr>
            <a:xfrm>
              <a:off x="1528952" y="3479837"/>
              <a:ext cx="95635" cy="95635"/>
            </a:xfrm>
            <a:custGeom>
              <a:avLst/>
              <a:gdLst/>
              <a:ahLst/>
              <a:cxnLst/>
              <a:rect l="l" t="t" r="r" b="b"/>
              <a:pathLst>
                <a:path w="1216" h="1216" extrusionOk="0">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82" name="Google Shape;1682;p31"/>
            <p:cNvSpPr/>
            <p:nvPr/>
          </p:nvSpPr>
          <p:spPr>
            <a:xfrm>
              <a:off x="1374962" y="3594346"/>
              <a:ext cx="172317" cy="86512"/>
            </a:xfrm>
            <a:custGeom>
              <a:avLst/>
              <a:gdLst/>
              <a:ahLst/>
              <a:cxnLst/>
              <a:rect l="l" t="t" r="r" b="b"/>
              <a:pathLst>
                <a:path w="2191" h="1100" extrusionOk="0">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83" name="Google Shape;1683;p31"/>
            <p:cNvSpPr/>
            <p:nvPr/>
          </p:nvSpPr>
          <p:spPr>
            <a:xfrm>
              <a:off x="1370637" y="3590021"/>
              <a:ext cx="180968" cy="95635"/>
            </a:xfrm>
            <a:custGeom>
              <a:avLst/>
              <a:gdLst/>
              <a:ahLst/>
              <a:cxnLst/>
              <a:rect l="l" t="t" r="r" b="b"/>
              <a:pathLst>
                <a:path w="2301" h="1216" extrusionOk="0">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84" name="Google Shape;1684;p31"/>
            <p:cNvSpPr/>
            <p:nvPr/>
          </p:nvSpPr>
          <p:spPr>
            <a:xfrm>
              <a:off x="1412949" y="3484241"/>
              <a:ext cx="97837" cy="98545"/>
            </a:xfrm>
            <a:custGeom>
              <a:avLst/>
              <a:gdLst/>
              <a:ahLst/>
              <a:cxnLst/>
              <a:rect l="l" t="t" r="r" b="b"/>
              <a:pathLst>
                <a:path w="1244" h="1253" extrusionOk="0">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85" name="Google Shape;1685;p31"/>
            <p:cNvSpPr/>
            <p:nvPr/>
          </p:nvSpPr>
          <p:spPr>
            <a:xfrm>
              <a:off x="1407837" y="3479837"/>
              <a:ext cx="107354" cy="107354"/>
            </a:xfrm>
            <a:custGeom>
              <a:avLst/>
              <a:gdLst/>
              <a:ahLst/>
              <a:cxnLst/>
              <a:rect l="l" t="t" r="r" b="b"/>
              <a:pathLst>
                <a:path w="1365" h="1365" extrusionOk="0">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86" name="Google Shape;1686;p31"/>
            <p:cNvSpPr/>
            <p:nvPr/>
          </p:nvSpPr>
          <p:spPr>
            <a:xfrm>
              <a:off x="1985653" y="3311847"/>
              <a:ext cx="57019" cy="56469"/>
            </a:xfrm>
            <a:custGeom>
              <a:avLst/>
              <a:gdLst/>
              <a:ahLst/>
              <a:cxnLst/>
              <a:rect l="l" t="t" r="r" b="b"/>
              <a:pathLst>
                <a:path w="725" h="718" extrusionOk="0">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87" name="Google Shape;1687;p31"/>
            <p:cNvSpPr/>
            <p:nvPr/>
          </p:nvSpPr>
          <p:spPr>
            <a:xfrm>
              <a:off x="1707716" y="3340239"/>
              <a:ext cx="302085" cy="134566"/>
            </a:xfrm>
            <a:custGeom>
              <a:avLst/>
              <a:gdLst/>
              <a:ahLst/>
              <a:cxnLst/>
              <a:rect l="l" t="t" r="r" b="b"/>
              <a:pathLst>
                <a:path w="3841" h="1711" extrusionOk="0">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8" name="Rectangle 1">
            <a:extLst>
              <a:ext uri="{FF2B5EF4-FFF2-40B4-BE49-F238E27FC236}">
                <a16:creationId xmlns:a16="http://schemas.microsoft.com/office/drawing/2014/main" id="{03F1EF9C-BE83-F1CD-BC3C-FE930A015A20}"/>
              </a:ext>
            </a:extLst>
          </p:cNvPr>
          <p:cNvSpPr>
            <a:spLocks noGrp="1" noChangeArrowheads="1"/>
          </p:cNvSpPr>
          <p:nvPr>
            <p:ph type="subTitle" idx="1"/>
          </p:nvPr>
        </p:nvSpPr>
        <p:spPr bwMode="auto">
          <a:xfrm>
            <a:off x="607127" y="1333807"/>
            <a:ext cx="7736413"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rPr>
              <a:t> Artificial Intelligence (AI):</a:t>
            </a:r>
            <a:r>
              <a:rPr kumimoji="0" lang="en-US" altLang="en-US" b="0" i="0" u="none" strike="noStrike" cap="none" normalizeH="0" baseline="0" dirty="0">
                <a:ln>
                  <a:noFill/>
                </a:ln>
                <a:solidFill>
                  <a:schemeClr val="tx1"/>
                </a:solidFill>
                <a:effectLst/>
                <a:latin typeface="+mj-lt"/>
              </a:rPr>
              <a:t> The simulation of human intelligence processes by machines.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rPr>
              <a:t> Machine Learning (ML):</a:t>
            </a:r>
            <a:r>
              <a:rPr kumimoji="0" lang="en-US" altLang="en-US" b="0" i="0" u="none" strike="noStrike" cap="none" normalizeH="0" baseline="0" dirty="0">
                <a:ln>
                  <a:noFill/>
                </a:ln>
                <a:solidFill>
                  <a:schemeClr val="tx1"/>
                </a:solidFill>
                <a:effectLst/>
                <a:latin typeface="+mj-lt"/>
              </a:rPr>
              <a:t> A subset of AI that involves the use of algorithms </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mj-lt"/>
              </a:rPr>
              <a:t>and statistical models to perform tasks without explicit instructions.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rPr>
              <a:t> Deep Learning:</a:t>
            </a:r>
            <a:r>
              <a:rPr kumimoji="0" lang="en-US" altLang="en-US" b="0" i="0" u="none" strike="noStrike" cap="none" normalizeH="0" baseline="0" dirty="0">
                <a:ln>
                  <a:noFill/>
                </a:ln>
                <a:solidFill>
                  <a:schemeClr val="tx1"/>
                </a:solidFill>
                <a:effectLst/>
                <a:latin typeface="+mj-lt"/>
              </a:rPr>
              <a:t> A subset of ML involving neural networks with many layers.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rPr>
              <a:t> Neural Networks:</a:t>
            </a:r>
            <a:r>
              <a:rPr kumimoji="0" lang="en-US" altLang="en-US" b="0" i="0" u="none" strike="noStrike" cap="none" normalizeH="0" baseline="0" dirty="0">
                <a:ln>
                  <a:noFill/>
                </a:ln>
                <a:solidFill>
                  <a:schemeClr val="tx1"/>
                </a:solidFill>
                <a:effectLst/>
                <a:latin typeface="+mj-lt"/>
              </a:rPr>
              <a:t> Computing systems inspired by the biological neural networks that constitute animal brains.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rPr>
              <a:t> Natural Language Processing (NLP):</a:t>
            </a:r>
            <a:r>
              <a:rPr kumimoji="0" lang="en-US" altLang="en-US" b="0" i="0" u="none" strike="noStrike" cap="none" normalizeH="0" baseline="0" dirty="0">
                <a:ln>
                  <a:noFill/>
                </a:ln>
                <a:solidFill>
                  <a:schemeClr val="tx1"/>
                </a:solidFill>
                <a:effectLst/>
                <a:latin typeface="+mj-lt"/>
              </a:rPr>
              <a:t> A field of AI focused on the interaction between computers </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mj-lt"/>
              </a:rPr>
              <a:t>and humans through natural language.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14"/>
                                        </p:tgtEl>
                                        <p:attrNameLst>
                                          <p:attrName>style.visibility</p:attrName>
                                        </p:attrNameLst>
                                      </p:cBhvr>
                                      <p:to>
                                        <p:strVal val="visible"/>
                                      </p:to>
                                    </p:set>
                                    <p:animEffect transition="in" filter="fade">
                                      <p:cBhvr>
                                        <p:cTn id="7" dur="500"/>
                                        <p:tgtEl>
                                          <p:spTgt spid="16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anim calcmode="lin" valueType="num">
                                      <p:cBhvr>
                                        <p:cTn id="2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1000"/>
                                        <p:tgtEl>
                                          <p:spTgt spid="8">
                                            <p:txEl>
                                              <p:pRg st="3" end="3"/>
                                            </p:txEl>
                                          </p:spTgt>
                                        </p:tgtEl>
                                      </p:cBhvr>
                                    </p:animEffect>
                                    <p:anim calcmode="lin" valueType="num">
                                      <p:cBhvr>
                                        <p:cTn id="27"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animEffect transition="in" filter="fade">
                                      <p:cBhvr>
                                        <p:cTn id="33" dur="1000"/>
                                        <p:tgtEl>
                                          <p:spTgt spid="8">
                                            <p:txEl>
                                              <p:pRg st="5" end="5"/>
                                            </p:txEl>
                                          </p:spTgt>
                                        </p:tgtEl>
                                      </p:cBhvr>
                                    </p:animEffect>
                                    <p:anim calcmode="lin" valueType="num">
                                      <p:cBhvr>
                                        <p:cTn id="34"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8">
                                            <p:txEl>
                                              <p:pRg st="7" end="7"/>
                                            </p:txEl>
                                          </p:spTgt>
                                        </p:tgtEl>
                                        <p:attrNameLst>
                                          <p:attrName>style.visibility</p:attrName>
                                        </p:attrNameLst>
                                      </p:cBhvr>
                                      <p:to>
                                        <p:strVal val="visible"/>
                                      </p:to>
                                    </p:set>
                                    <p:animEffect transition="in" filter="fade">
                                      <p:cBhvr>
                                        <p:cTn id="40" dur="1000"/>
                                        <p:tgtEl>
                                          <p:spTgt spid="8">
                                            <p:txEl>
                                              <p:pRg st="7" end="7"/>
                                            </p:txEl>
                                          </p:spTgt>
                                        </p:tgtEl>
                                      </p:cBhvr>
                                    </p:animEffect>
                                    <p:anim calcmode="lin" valueType="num">
                                      <p:cBhvr>
                                        <p:cTn id="41"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2" dur="1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fade">
                                      <p:cBhvr>
                                        <p:cTn id="47" dur="1000"/>
                                        <p:tgtEl>
                                          <p:spTgt spid="8">
                                            <p:txEl>
                                              <p:pRg st="9" end="9"/>
                                            </p:txEl>
                                          </p:spTgt>
                                        </p:tgtEl>
                                      </p:cBhvr>
                                    </p:animEffect>
                                    <p:anim calcmode="lin" valueType="num">
                                      <p:cBhvr>
                                        <p:cTn id="48" dur="1000" fill="hold"/>
                                        <p:tgtEl>
                                          <p:spTgt spid="8">
                                            <p:txEl>
                                              <p:pRg st="9" end="9"/>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8">
                                            <p:txEl>
                                              <p:pRg st="10" end="10"/>
                                            </p:txEl>
                                          </p:spTgt>
                                        </p:tgtEl>
                                        <p:attrNameLst>
                                          <p:attrName>style.visibility</p:attrName>
                                        </p:attrNameLst>
                                      </p:cBhvr>
                                      <p:to>
                                        <p:strVal val="visible"/>
                                      </p:to>
                                    </p:set>
                                    <p:animEffect transition="in" filter="fade">
                                      <p:cBhvr>
                                        <p:cTn id="54" dur="1000"/>
                                        <p:tgtEl>
                                          <p:spTgt spid="8">
                                            <p:txEl>
                                              <p:pRg st="10" end="10"/>
                                            </p:txEl>
                                          </p:spTgt>
                                        </p:tgtEl>
                                      </p:cBhvr>
                                    </p:animEffect>
                                    <p:anim calcmode="lin" valueType="num">
                                      <p:cBhvr>
                                        <p:cTn id="55"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8">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4" grpId="0"/>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Brief History of AI</a:t>
            </a:r>
            <a:endParaRPr dirty="0">
              <a:latin typeface="+mj-lt"/>
            </a:endParaRPr>
          </a:p>
        </p:txBody>
      </p:sp>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825500" y="1171369"/>
            <a:ext cx="7494359"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mj-lt"/>
              </a:rPr>
              <a:t> 1950s:</a:t>
            </a:r>
            <a:r>
              <a:rPr kumimoji="0" lang="en-US" altLang="en-US" sz="1600" b="0" i="0" u="none" strike="noStrike" cap="none" normalizeH="0" baseline="0" dirty="0">
                <a:ln>
                  <a:noFill/>
                </a:ln>
                <a:solidFill>
                  <a:schemeClr val="tx1"/>
                </a:solidFill>
                <a:effectLst/>
                <a:latin typeface="+mj-lt"/>
              </a:rPr>
              <a:t> Birth of AI with Alan Turing's question "Can machines think?" </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mj-lt"/>
              </a:rPr>
              <a:t>and the development of the Turing Test.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mj-lt"/>
              </a:rPr>
              <a:t> 1956:</a:t>
            </a:r>
            <a:r>
              <a:rPr kumimoji="0" lang="en-US" altLang="en-US" sz="1600" b="0" i="0" u="none" strike="noStrike" cap="none" normalizeH="0" baseline="0" dirty="0">
                <a:ln>
                  <a:noFill/>
                </a:ln>
                <a:solidFill>
                  <a:schemeClr val="tx1"/>
                </a:solidFill>
                <a:effectLst/>
                <a:latin typeface="+mj-lt"/>
              </a:rPr>
              <a:t> Dartmouth Conference where the term "Artificial Intelligence" was coined.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mj-lt"/>
              </a:rPr>
              <a:t> 1970s-1980s:</a:t>
            </a:r>
            <a:r>
              <a:rPr kumimoji="0" lang="en-US" altLang="en-US" sz="1600" b="0" i="0" u="none" strike="noStrike" cap="none" normalizeH="0" baseline="0" dirty="0">
                <a:ln>
                  <a:noFill/>
                </a:ln>
                <a:solidFill>
                  <a:schemeClr val="tx1"/>
                </a:solidFill>
                <a:effectLst/>
                <a:latin typeface="+mj-lt"/>
              </a:rPr>
              <a:t> AI Winters due to reduced funding and interest.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mj-lt"/>
              </a:rPr>
              <a:t> 1997:</a:t>
            </a:r>
            <a:r>
              <a:rPr kumimoji="0" lang="en-US" altLang="en-US" sz="1600" b="0" i="0" u="none" strike="noStrike" cap="none" normalizeH="0" baseline="0" dirty="0">
                <a:ln>
                  <a:noFill/>
                </a:ln>
                <a:solidFill>
                  <a:schemeClr val="tx1"/>
                </a:solidFill>
                <a:effectLst/>
                <a:latin typeface="+mj-lt"/>
              </a:rPr>
              <a:t> IBM's Deep Blue defeats world chess champion Garry Kasparov.</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mj-lt"/>
              </a:rPr>
              <a:t> 2010s-Present:</a:t>
            </a:r>
            <a:r>
              <a:rPr kumimoji="0" lang="en-US" altLang="en-US" sz="1600" b="0" i="0" u="none" strike="noStrike" cap="none" normalizeH="0" baseline="0" dirty="0">
                <a:ln>
                  <a:noFill/>
                </a:ln>
                <a:solidFill>
                  <a:schemeClr val="tx1"/>
                </a:solidFill>
                <a:effectLst/>
                <a:latin typeface="+mj-lt"/>
              </a:rPr>
              <a:t> Advancements in machine learning, deep learning, </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mj-lt"/>
              </a:rPr>
              <a:t>and AI applications like self-driving cars and virtual assistants.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91"/>
                                        </p:tgtEl>
                                        <p:attrNameLst>
                                          <p:attrName>style.visibility</p:attrName>
                                        </p:attrNameLst>
                                      </p:cBhvr>
                                      <p:to>
                                        <p:strVal val="visible"/>
                                      </p:to>
                                    </p:set>
                                    <p:animEffect transition="in" filter="fade">
                                      <p:cBhvr>
                                        <p:cTn id="7" dur="1000"/>
                                        <p:tgtEl>
                                          <p:spTgt spid="1591"/>
                                        </p:tgtEl>
                                      </p:cBhvr>
                                    </p:animEffect>
                                    <p:anim calcmode="lin" valueType="num">
                                      <p:cBhvr>
                                        <p:cTn id="8" dur="1000" fill="hold"/>
                                        <p:tgtEl>
                                          <p:spTgt spid="1591"/>
                                        </p:tgtEl>
                                        <p:attrNameLst>
                                          <p:attrName>ppt_x</p:attrName>
                                        </p:attrNameLst>
                                      </p:cBhvr>
                                      <p:tavLst>
                                        <p:tav tm="0">
                                          <p:val>
                                            <p:strVal val="#ppt_x"/>
                                          </p:val>
                                        </p:tav>
                                        <p:tav tm="100000">
                                          <p:val>
                                            <p:strVal val="#ppt_x"/>
                                          </p:val>
                                        </p:tav>
                                      </p:tavLst>
                                    </p:anim>
                                    <p:anim calcmode="lin" valueType="num">
                                      <p:cBhvr>
                                        <p:cTn id="9" dur="1000" fill="hold"/>
                                        <p:tgtEl>
                                          <p:spTgt spid="159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ipe(down)">
                                      <p:cBhvr>
                                        <p:cTn id="14" dur="500"/>
                                        <p:tgtEl>
                                          <p:spTgt spid="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wipe(down)">
                                      <p:cBhvr>
                                        <p:cTn id="19" dur="500"/>
                                        <p:tgtEl>
                                          <p:spTgt spid="6">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wipe(down)">
                                      <p:cBhvr>
                                        <p:cTn id="24" dur="500"/>
                                        <p:tgtEl>
                                          <p:spTgt spid="6">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wipe(down)">
                                      <p:cBhvr>
                                        <p:cTn id="29" dur="500"/>
                                        <p:tgtEl>
                                          <p:spTgt spid="6">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wipe(down)">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animEffect transition="in" filter="wipe(down)">
                                      <p:cBhvr>
                                        <p:cTn id="39" dur="500"/>
                                        <p:tgtEl>
                                          <p:spTgt spid="6">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6">
                                            <p:txEl>
                                              <p:pRg st="10" end="10"/>
                                            </p:txEl>
                                          </p:spTgt>
                                        </p:tgtEl>
                                        <p:attrNameLst>
                                          <p:attrName>style.visibility</p:attrName>
                                        </p:attrNameLst>
                                      </p:cBhvr>
                                      <p:to>
                                        <p:strVal val="visible"/>
                                      </p:to>
                                    </p:set>
                                    <p:animEffect transition="in" filter="wipe(down)">
                                      <p:cBhvr>
                                        <p:cTn id="44"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1" grpId="0"/>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603347" y="728972"/>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Brief explanation on </a:t>
            </a:r>
            <a:r>
              <a:rPr lang="en-US" dirty="0"/>
              <a:t>Centaur Chess</a:t>
            </a:r>
            <a:endParaRPr dirty="0">
              <a:latin typeface="+mj-lt"/>
            </a:endParaRPr>
          </a:p>
        </p:txBody>
      </p:sp>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767151" y="1916267"/>
            <a:ext cx="348587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spcBef>
                <a:spcPct val="0"/>
              </a:spcBef>
              <a:spcAft>
                <a:spcPct val="0"/>
              </a:spcAft>
              <a:buClrTx/>
              <a:buSzTx/>
            </a:pPr>
            <a:r>
              <a:rPr lang="en-US" altLang="en-US" sz="1400" dirty="0">
                <a:solidFill>
                  <a:schemeClr val="tx1"/>
                </a:solidFill>
                <a:latin typeface="+mj-lt"/>
              </a:rPr>
              <a:t>Deep Blue was a chess computer developed by IBM. It is famous for defeating the chess world champion, GM Garry Kasparov, in </a:t>
            </a:r>
          </a:p>
          <a:p>
            <a:pPr marL="0" lvl="0" indent="0" eaLnBrk="0" fontAlgn="base" hangingPunct="0">
              <a:spcBef>
                <a:spcPct val="0"/>
              </a:spcBef>
              <a:spcAft>
                <a:spcPct val="0"/>
              </a:spcAft>
              <a:buClrTx/>
              <a:buSzTx/>
            </a:pPr>
            <a:r>
              <a:rPr lang="en-US" altLang="en-US" sz="1400" dirty="0">
                <a:solidFill>
                  <a:schemeClr val="tx1"/>
                </a:solidFill>
                <a:latin typeface="+mj-lt"/>
              </a:rPr>
              <a:t>their 1997 match. Deep Blue's victory was viewed as a symbolic testament to the rise of artificial intelligence—a victory for machine versus man.</a:t>
            </a:r>
            <a:endParaRPr kumimoji="0" lang="en-US" altLang="en-US" sz="1400" b="0" i="0" u="none" strike="noStrike" cap="none" normalizeH="0" baseline="0" dirty="0">
              <a:ln>
                <a:noFill/>
              </a:ln>
              <a:solidFill>
                <a:schemeClr val="tx1"/>
              </a:solidFill>
              <a:effectLst/>
              <a:latin typeface="+mj-lt"/>
            </a:endParaRPr>
          </a:p>
        </p:txBody>
      </p:sp>
      <p:pic>
        <p:nvPicPr>
          <p:cNvPr id="5" name="Picture 4">
            <a:extLst>
              <a:ext uri="{FF2B5EF4-FFF2-40B4-BE49-F238E27FC236}">
                <a16:creationId xmlns:a16="http://schemas.microsoft.com/office/drawing/2014/main" id="{90F9FDB0-87C5-4756-BC15-7EDA73BFF05F}"/>
              </a:ext>
            </a:extLst>
          </p:cNvPr>
          <p:cNvPicPr>
            <a:picLocks noChangeAspect="1"/>
          </p:cNvPicPr>
          <p:nvPr/>
        </p:nvPicPr>
        <p:blipFill>
          <a:blip r:embed="rId3"/>
          <a:stretch>
            <a:fillRect/>
          </a:stretch>
        </p:blipFill>
        <p:spPr>
          <a:xfrm>
            <a:off x="4525540" y="1475626"/>
            <a:ext cx="2987228" cy="2987228"/>
          </a:xfrm>
          <a:prstGeom prst="rect">
            <a:avLst/>
          </a:prstGeom>
        </p:spPr>
      </p:pic>
    </p:spTree>
    <p:extLst>
      <p:ext uri="{BB962C8B-B14F-4D97-AF65-F5344CB8AC3E}">
        <p14:creationId xmlns:p14="http://schemas.microsoft.com/office/powerpoint/2010/main" val="405337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1"/>
                                        </p:tgtEl>
                                        <p:attrNameLst>
                                          <p:attrName>style.visibility</p:attrName>
                                        </p:attrNameLst>
                                      </p:cBhvr>
                                      <p:to>
                                        <p:strVal val="visible"/>
                                      </p:to>
                                    </p:set>
                                    <p:anim calcmode="lin" valueType="num">
                                      <p:cBhvr additive="base">
                                        <p:cTn id="7" dur="500" fill="hold"/>
                                        <p:tgtEl>
                                          <p:spTgt spid="1591"/>
                                        </p:tgtEl>
                                        <p:attrNameLst>
                                          <p:attrName>ppt_x</p:attrName>
                                        </p:attrNameLst>
                                      </p:cBhvr>
                                      <p:tavLst>
                                        <p:tav tm="0">
                                          <p:val>
                                            <p:strVal val="#ppt_x"/>
                                          </p:val>
                                        </p:tav>
                                        <p:tav tm="100000">
                                          <p:val>
                                            <p:strVal val="#ppt_x"/>
                                          </p:val>
                                        </p:tav>
                                      </p:tavLst>
                                    </p:anim>
                                    <p:anim calcmode="lin" valueType="num">
                                      <p:cBhvr additive="base">
                                        <p:cTn id="8" dur="500" fill="hold"/>
                                        <p:tgtEl>
                                          <p:spTgt spid="15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16549" y="596128"/>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Brief explanation on </a:t>
            </a:r>
            <a:r>
              <a:rPr lang="en-US" dirty="0"/>
              <a:t>Centaur Chess</a:t>
            </a:r>
            <a:endParaRPr dirty="0">
              <a:latin typeface="+mj-lt"/>
            </a:endParaRPr>
          </a:p>
        </p:txBody>
      </p:sp>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623710" y="1693031"/>
            <a:ext cx="780373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j-lt"/>
              </a:rPr>
              <a:t>5.Error Reduction</a:t>
            </a:r>
            <a:r>
              <a:rPr kumimoji="0" lang="en-US" altLang="en-US" sz="1400" b="0" i="0" u="none" strike="noStrike" cap="none" normalizeH="0" baseline="0" dirty="0">
                <a:ln>
                  <a:noFill/>
                </a:ln>
                <a:solidFill>
                  <a:schemeClr val="tx1"/>
                </a:solidFill>
                <a:effectLst/>
                <a:latin typeface="+mj-lt"/>
              </a:rPr>
              <a:t>: Computers help in checking for errors and calculating complex positions.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j-lt"/>
              </a:rPr>
              <a:t>6. High-Level Games: </a:t>
            </a:r>
            <a:r>
              <a:rPr kumimoji="0" lang="en-US" altLang="en-US" sz="1400" b="0" i="0" u="none" strike="noStrike" cap="none" normalizeH="0" baseline="0" dirty="0">
                <a:ln>
                  <a:noFill/>
                </a:ln>
                <a:solidFill>
                  <a:schemeClr val="tx1"/>
                </a:solidFill>
                <a:effectLst/>
                <a:latin typeface="+mj-lt"/>
              </a:rPr>
              <a:t>Often results in games with better-quality moves and fewer mistakes.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j-lt"/>
              </a:rPr>
              <a:t>7. Human-Machine Collaboration: </a:t>
            </a:r>
            <a:r>
              <a:rPr kumimoji="0" lang="en-US" altLang="en-US" sz="1400" b="0" i="0" u="none" strike="noStrike" cap="none" normalizeH="0" baseline="0" dirty="0">
                <a:ln>
                  <a:noFill/>
                </a:ln>
                <a:solidFill>
                  <a:schemeClr val="tx1"/>
                </a:solidFill>
                <a:effectLst/>
                <a:latin typeface="+mj-lt"/>
              </a:rPr>
              <a:t>Demonstrates the potential for effective collaboration </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mj-lt"/>
              </a:rPr>
              <a:t>between humans and machines in strategic tasks.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j-lt"/>
              </a:rPr>
              <a:t>8.Exploration of Potential:</a:t>
            </a:r>
            <a:r>
              <a:rPr kumimoji="0" lang="en-US" altLang="en-US" sz="1400" b="0" i="0" u="none" strike="noStrike" cap="none" normalizeH="0" baseline="0" dirty="0">
                <a:ln>
                  <a:noFill/>
                </a:ln>
                <a:solidFill>
                  <a:schemeClr val="tx1"/>
                </a:solidFill>
                <a:effectLst/>
                <a:latin typeface="+mj-lt"/>
              </a:rPr>
              <a:t> Helps explore how human and machine strengths can complement</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mj-lt"/>
              </a:rPr>
              <a:t> each other in problem-solving scenarios.</a:t>
            </a:r>
          </a:p>
        </p:txBody>
      </p:sp>
    </p:spTree>
    <p:extLst>
      <p:ext uri="{BB962C8B-B14F-4D97-AF65-F5344CB8AC3E}">
        <p14:creationId xmlns:p14="http://schemas.microsoft.com/office/powerpoint/2010/main" val="68474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91"/>
                                        </p:tgtEl>
                                        <p:attrNameLst>
                                          <p:attrName>style.visibility</p:attrName>
                                        </p:attrNameLst>
                                      </p:cBhvr>
                                      <p:to>
                                        <p:strVal val="visible"/>
                                      </p:to>
                                    </p:set>
                                    <p:animEffect transition="in" filter="wipe(down)">
                                      <p:cBhvr>
                                        <p:cTn id="7" dur="500"/>
                                        <p:tgtEl>
                                          <p:spTgt spid="15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down)">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25"/>
          <p:cNvSpPr txBox="1">
            <a:spLocks noGrp="1"/>
          </p:cNvSpPr>
          <p:nvPr>
            <p:ph type="title"/>
          </p:nvPr>
        </p:nvSpPr>
        <p:spPr>
          <a:xfrm>
            <a:off x="2491380" y="433868"/>
            <a:ext cx="274621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j-lt"/>
              </a:rPr>
              <a:t>Outline</a:t>
            </a:r>
            <a:endParaRPr dirty="0">
              <a:latin typeface="+mj-lt"/>
            </a:endParaRPr>
          </a:p>
        </p:txBody>
      </p:sp>
      <p:grpSp>
        <p:nvGrpSpPr>
          <p:cNvPr id="1035" name="Google Shape;1035;p25"/>
          <p:cNvGrpSpPr/>
          <p:nvPr/>
        </p:nvGrpSpPr>
        <p:grpSpPr>
          <a:xfrm>
            <a:off x="7190985" y="712950"/>
            <a:ext cx="1239906" cy="584116"/>
            <a:chOff x="6947135" y="2460525"/>
            <a:chExt cx="1239906" cy="584116"/>
          </a:xfrm>
        </p:grpSpPr>
        <p:sp>
          <p:nvSpPr>
            <p:cNvPr id="1036" name="Google Shape;1036;p25"/>
            <p:cNvSpPr/>
            <p:nvPr/>
          </p:nvSpPr>
          <p:spPr>
            <a:xfrm>
              <a:off x="7878097" y="2638928"/>
              <a:ext cx="304483" cy="39265"/>
            </a:xfrm>
            <a:custGeom>
              <a:avLst/>
              <a:gdLst/>
              <a:ahLst/>
              <a:cxnLst/>
              <a:rect l="l" t="t" r="r" b="b"/>
              <a:pathLst>
                <a:path w="3823" h="493" extrusionOk="0">
                  <a:moveTo>
                    <a:pt x="1" y="1"/>
                  </a:moveTo>
                  <a:lnTo>
                    <a:pt x="1" y="492"/>
                  </a:lnTo>
                  <a:lnTo>
                    <a:pt x="3823" y="492"/>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37" name="Google Shape;1037;p25"/>
            <p:cNvSpPr/>
            <p:nvPr/>
          </p:nvSpPr>
          <p:spPr>
            <a:xfrm>
              <a:off x="7872920" y="2634468"/>
              <a:ext cx="314120" cy="48106"/>
            </a:xfrm>
            <a:custGeom>
              <a:avLst/>
              <a:gdLst/>
              <a:ahLst/>
              <a:cxnLst/>
              <a:rect l="l" t="t" r="r" b="b"/>
              <a:pathLst>
                <a:path w="3944" h="604" extrusionOk="0">
                  <a:moveTo>
                    <a:pt x="3823" y="112"/>
                  </a:moveTo>
                  <a:lnTo>
                    <a:pt x="3823" y="483"/>
                  </a:lnTo>
                  <a:lnTo>
                    <a:pt x="121" y="483"/>
                  </a:lnTo>
                  <a:lnTo>
                    <a:pt x="121" y="112"/>
                  </a:lnTo>
                  <a:close/>
                  <a:moveTo>
                    <a:pt x="56" y="1"/>
                  </a:moveTo>
                  <a:cubicBezTo>
                    <a:pt x="47" y="1"/>
                    <a:pt x="28" y="1"/>
                    <a:pt x="19" y="10"/>
                  </a:cubicBezTo>
                  <a:cubicBezTo>
                    <a:pt x="10" y="29"/>
                    <a:pt x="1" y="38"/>
                    <a:pt x="1" y="57"/>
                  </a:cubicBezTo>
                  <a:lnTo>
                    <a:pt x="1" y="548"/>
                  </a:lnTo>
                  <a:cubicBezTo>
                    <a:pt x="1" y="576"/>
                    <a:pt x="28" y="604"/>
                    <a:pt x="56" y="604"/>
                  </a:cubicBezTo>
                  <a:lnTo>
                    <a:pt x="3878" y="604"/>
                  </a:lnTo>
                  <a:cubicBezTo>
                    <a:pt x="3897" y="604"/>
                    <a:pt x="3915" y="595"/>
                    <a:pt x="3925" y="585"/>
                  </a:cubicBezTo>
                  <a:cubicBezTo>
                    <a:pt x="3934" y="576"/>
                    <a:pt x="3943" y="558"/>
                    <a:pt x="3943" y="548"/>
                  </a:cubicBezTo>
                  <a:lnTo>
                    <a:pt x="3943" y="57"/>
                  </a:lnTo>
                  <a:cubicBezTo>
                    <a:pt x="3943" y="19"/>
                    <a:pt x="3915"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38" name="Google Shape;1038;p25"/>
            <p:cNvSpPr/>
            <p:nvPr/>
          </p:nvSpPr>
          <p:spPr>
            <a:xfrm>
              <a:off x="7878097" y="2725342"/>
              <a:ext cx="174423" cy="25247"/>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39" name="Google Shape;1039;p25"/>
            <p:cNvSpPr/>
            <p:nvPr/>
          </p:nvSpPr>
          <p:spPr>
            <a:xfrm>
              <a:off x="7872920" y="2720165"/>
              <a:ext cx="184060" cy="34805"/>
            </a:xfrm>
            <a:custGeom>
              <a:avLst/>
              <a:gdLst/>
              <a:ahLst/>
              <a:cxnLst/>
              <a:rect l="l" t="t" r="r" b="b"/>
              <a:pathLst>
                <a:path w="2311" h="437" extrusionOk="0">
                  <a:moveTo>
                    <a:pt x="2199" y="122"/>
                  </a:moveTo>
                  <a:lnTo>
                    <a:pt x="2199" y="326"/>
                  </a:lnTo>
                  <a:lnTo>
                    <a:pt x="121" y="326"/>
                  </a:lnTo>
                  <a:lnTo>
                    <a:pt x="121" y="122"/>
                  </a:lnTo>
                  <a:close/>
                  <a:moveTo>
                    <a:pt x="66" y="1"/>
                  </a:moveTo>
                  <a:cubicBezTo>
                    <a:pt x="28" y="1"/>
                    <a:pt x="1" y="29"/>
                    <a:pt x="1" y="66"/>
                  </a:cubicBezTo>
                  <a:lnTo>
                    <a:pt x="1" y="381"/>
                  </a:lnTo>
                  <a:cubicBezTo>
                    <a:pt x="1" y="400"/>
                    <a:pt x="10" y="409"/>
                    <a:pt x="19" y="418"/>
                  </a:cubicBezTo>
                  <a:cubicBezTo>
                    <a:pt x="28" y="437"/>
                    <a:pt x="47" y="437"/>
                    <a:pt x="66" y="437"/>
                  </a:cubicBezTo>
                  <a:lnTo>
                    <a:pt x="2255" y="437"/>
                  </a:lnTo>
                  <a:cubicBezTo>
                    <a:pt x="2292" y="437"/>
                    <a:pt x="2311" y="409"/>
                    <a:pt x="2311" y="381"/>
                  </a:cubicBezTo>
                  <a:lnTo>
                    <a:pt x="2311" y="66"/>
                  </a:lnTo>
                  <a:cubicBezTo>
                    <a:pt x="2311" y="47"/>
                    <a:pt x="2311" y="29"/>
                    <a:pt x="2301" y="20"/>
                  </a:cubicBezTo>
                  <a:cubicBezTo>
                    <a:pt x="2283" y="10"/>
                    <a:pt x="227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40" name="Google Shape;1040;p25"/>
            <p:cNvSpPr/>
            <p:nvPr/>
          </p:nvSpPr>
          <p:spPr>
            <a:xfrm>
              <a:off x="7878097" y="2797818"/>
              <a:ext cx="174423" cy="25168"/>
            </a:xfrm>
            <a:custGeom>
              <a:avLst/>
              <a:gdLst/>
              <a:ahLst/>
              <a:cxnLst/>
              <a:rect l="l" t="t" r="r" b="b"/>
              <a:pathLst>
                <a:path w="2190" h="316" extrusionOk="0">
                  <a:moveTo>
                    <a:pt x="1" y="0"/>
                  </a:moveTo>
                  <a:lnTo>
                    <a:pt x="1" y="315"/>
                  </a:lnTo>
                  <a:lnTo>
                    <a:pt x="2190" y="315"/>
                  </a:lnTo>
                  <a:lnTo>
                    <a:pt x="2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41" name="Google Shape;1041;p25"/>
            <p:cNvSpPr/>
            <p:nvPr/>
          </p:nvSpPr>
          <p:spPr>
            <a:xfrm>
              <a:off x="7872920" y="2793358"/>
              <a:ext cx="184060" cy="34805"/>
            </a:xfrm>
            <a:custGeom>
              <a:avLst/>
              <a:gdLst/>
              <a:ahLst/>
              <a:cxnLst/>
              <a:rect l="l" t="t" r="r" b="b"/>
              <a:pathLst>
                <a:path w="2311" h="437" extrusionOk="0">
                  <a:moveTo>
                    <a:pt x="2199" y="112"/>
                  </a:moveTo>
                  <a:lnTo>
                    <a:pt x="2199" y="316"/>
                  </a:lnTo>
                  <a:lnTo>
                    <a:pt x="121" y="316"/>
                  </a:lnTo>
                  <a:lnTo>
                    <a:pt x="121" y="112"/>
                  </a:lnTo>
                  <a:close/>
                  <a:moveTo>
                    <a:pt x="66" y="0"/>
                  </a:moveTo>
                  <a:cubicBezTo>
                    <a:pt x="28" y="0"/>
                    <a:pt x="1" y="28"/>
                    <a:pt x="1" y="56"/>
                  </a:cubicBezTo>
                  <a:lnTo>
                    <a:pt x="1" y="371"/>
                  </a:lnTo>
                  <a:cubicBezTo>
                    <a:pt x="1" y="390"/>
                    <a:pt x="10" y="409"/>
                    <a:pt x="19" y="418"/>
                  </a:cubicBezTo>
                  <a:cubicBezTo>
                    <a:pt x="28" y="427"/>
                    <a:pt x="47" y="436"/>
                    <a:pt x="66" y="436"/>
                  </a:cubicBezTo>
                  <a:lnTo>
                    <a:pt x="2255" y="436"/>
                  </a:lnTo>
                  <a:cubicBezTo>
                    <a:pt x="2273" y="436"/>
                    <a:pt x="2283" y="427"/>
                    <a:pt x="2301" y="418"/>
                  </a:cubicBezTo>
                  <a:cubicBezTo>
                    <a:pt x="2311" y="409"/>
                    <a:pt x="2311" y="390"/>
                    <a:pt x="2311" y="371"/>
                  </a:cubicBezTo>
                  <a:lnTo>
                    <a:pt x="2311" y="56"/>
                  </a:lnTo>
                  <a:cubicBezTo>
                    <a:pt x="2311" y="28"/>
                    <a:pt x="2292"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42" name="Google Shape;1042;p25"/>
            <p:cNvSpPr/>
            <p:nvPr/>
          </p:nvSpPr>
          <p:spPr>
            <a:xfrm>
              <a:off x="6985603" y="2857631"/>
              <a:ext cx="295563" cy="127910"/>
            </a:xfrm>
            <a:custGeom>
              <a:avLst/>
              <a:gdLst/>
              <a:ahLst/>
              <a:cxnLst/>
              <a:rect l="l" t="t" r="r" b="b"/>
              <a:pathLst>
                <a:path w="3711" h="1606" extrusionOk="0">
                  <a:moveTo>
                    <a:pt x="3711" y="0"/>
                  </a:moveTo>
                  <a:lnTo>
                    <a:pt x="0" y="1605"/>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43" name="Google Shape;1043;p25"/>
            <p:cNvSpPr/>
            <p:nvPr/>
          </p:nvSpPr>
          <p:spPr>
            <a:xfrm>
              <a:off x="6980426" y="2853330"/>
              <a:ext cx="305916" cy="136591"/>
            </a:xfrm>
            <a:custGeom>
              <a:avLst/>
              <a:gdLst/>
              <a:ahLst/>
              <a:cxnLst/>
              <a:rect l="l" t="t" r="r" b="b"/>
              <a:pathLst>
                <a:path w="3841" h="1715" extrusionOk="0">
                  <a:moveTo>
                    <a:pt x="3773" y="1"/>
                  </a:moveTo>
                  <a:cubicBezTo>
                    <a:pt x="3764" y="1"/>
                    <a:pt x="3756" y="3"/>
                    <a:pt x="3748" y="8"/>
                  </a:cubicBezTo>
                  <a:lnTo>
                    <a:pt x="47" y="1604"/>
                  </a:lnTo>
                  <a:cubicBezTo>
                    <a:pt x="10" y="1613"/>
                    <a:pt x="0" y="1650"/>
                    <a:pt x="10" y="1678"/>
                  </a:cubicBezTo>
                  <a:cubicBezTo>
                    <a:pt x="19" y="1696"/>
                    <a:pt x="47" y="1715"/>
                    <a:pt x="65" y="1715"/>
                  </a:cubicBezTo>
                  <a:cubicBezTo>
                    <a:pt x="75" y="1715"/>
                    <a:pt x="84" y="1715"/>
                    <a:pt x="84" y="1706"/>
                  </a:cubicBezTo>
                  <a:lnTo>
                    <a:pt x="3795" y="110"/>
                  </a:lnTo>
                  <a:cubicBezTo>
                    <a:pt x="3822" y="101"/>
                    <a:pt x="3841" y="64"/>
                    <a:pt x="3832" y="36"/>
                  </a:cubicBezTo>
                  <a:cubicBezTo>
                    <a:pt x="3818" y="16"/>
                    <a:pt x="3795" y="1"/>
                    <a:pt x="3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44" name="Google Shape;1044;p25"/>
            <p:cNvSpPr/>
            <p:nvPr/>
          </p:nvSpPr>
          <p:spPr>
            <a:xfrm>
              <a:off x="6951595" y="2965470"/>
              <a:ext cx="48822" cy="48106"/>
            </a:xfrm>
            <a:custGeom>
              <a:avLst/>
              <a:gdLst/>
              <a:ahLst/>
              <a:cxnLst/>
              <a:rect l="l" t="t" r="r" b="b"/>
              <a:pathLst>
                <a:path w="613" h="604" extrusionOk="0">
                  <a:moveTo>
                    <a:pt x="168" y="1"/>
                  </a:moveTo>
                  <a:lnTo>
                    <a:pt x="1" y="446"/>
                  </a:lnTo>
                  <a:lnTo>
                    <a:pt x="446" y="604"/>
                  </a:lnTo>
                  <a:lnTo>
                    <a:pt x="613" y="159"/>
                  </a:lnTo>
                  <a:lnTo>
                    <a:pt x="1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45" name="Google Shape;1045;p25"/>
            <p:cNvSpPr/>
            <p:nvPr/>
          </p:nvSpPr>
          <p:spPr>
            <a:xfrm>
              <a:off x="6947135" y="2961487"/>
              <a:ext cx="57743" cy="57265"/>
            </a:xfrm>
            <a:custGeom>
              <a:avLst/>
              <a:gdLst/>
              <a:ahLst/>
              <a:cxnLst/>
              <a:rect l="l" t="t" r="r" b="b"/>
              <a:pathLst>
                <a:path w="725" h="719" extrusionOk="0">
                  <a:moveTo>
                    <a:pt x="251" y="134"/>
                  </a:moveTo>
                  <a:lnTo>
                    <a:pt x="595" y="255"/>
                  </a:lnTo>
                  <a:lnTo>
                    <a:pt x="465" y="589"/>
                  </a:lnTo>
                  <a:lnTo>
                    <a:pt x="131" y="468"/>
                  </a:lnTo>
                  <a:lnTo>
                    <a:pt x="251" y="134"/>
                  </a:lnTo>
                  <a:close/>
                  <a:moveTo>
                    <a:pt x="216" y="1"/>
                  </a:moveTo>
                  <a:cubicBezTo>
                    <a:pt x="192" y="1"/>
                    <a:pt x="175" y="11"/>
                    <a:pt x="168" y="32"/>
                  </a:cubicBezTo>
                  <a:lnTo>
                    <a:pt x="1" y="478"/>
                  </a:lnTo>
                  <a:cubicBezTo>
                    <a:pt x="1" y="496"/>
                    <a:pt x="1" y="515"/>
                    <a:pt x="10" y="524"/>
                  </a:cubicBezTo>
                  <a:cubicBezTo>
                    <a:pt x="10" y="543"/>
                    <a:pt x="29" y="552"/>
                    <a:pt x="38" y="552"/>
                  </a:cubicBezTo>
                  <a:lnTo>
                    <a:pt x="483" y="719"/>
                  </a:lnTo>
                  <a:lnTo>
                    <a:pt x="502" y="719"/>
                  </a:lnTo>
                  <a:cubicBezTo>
                    <a:pt x="530" y="719"/>
                    <a:pt x="548" y="700"/>
                    <a:pt x="558" y="682"/>
                  </a:cubicBezTo>
                  <a:lnTo>
                    <a:pt x="715" y="236"/>
                  </a:lnTo>
                  <a:cubicBezTo>
                    <a:pt x="724" y="209"/>
                    <a:pt x="715" y="171"/>
                    <a:pt x="678" y="162"/>
                  </a:cubicBezTo>
                  <a:lnTo>
                    <a:pt x="242" y="4"/>
                  </a:lnTo>
                  <a:cubicBezTo>
                    <a:pt x="233" y="2"/>
                    <a:pt x="224"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46" name="Google Shape;1046;p25"/>
            <p:cNvSpPr/>
            <p:nvPr/>
          </p:nvSpPr>
          <p:spPr>
            <a:xfrm>
              <a:off x="7264836" y="2488002"/>
              <a:ext cx="591922" cy="551701"/>
            </a:xfrm>
            <a:custGeom>
              <a:avLst/>
              <a:gdLst/>
              <a:ahLst/>
              <a:cxnLst/>
              <a:rect l="l" t="t" r="r" b="b"/>
              <a:pathLst>
                <a:path w="7432" h="6927" extrusionOk="0">
                  <a:moveTo>
                    <a:pt x="3715" y="0"/>
                  </a:moveTo>
                  <a:cubicBezTo>
                    <a:pt x="2032" y="0"/>
                    <a:pt x="558" y="1228"/>
                    <a:pt x="288" y="2944"/>
                  </a:cubicBezTo>
                  <a:cubicBezTo>
                    <a:pt x="1" y="4827"/>
                    <a:pt x="1300" y="6599"/>
                    <a:pt x="3192" y="6886"/>
                  </a:cubicBezTo>
                  <a:cubicBezTo>
                    <a:pt x="3369" y="6913"/>
                    <a:pt x="3545" y="6927"/>
                    <a:pt x="3718" y="6927"/>
                  </a:cubicBezTo>
                  <a:cubicBezTo>
                    <a:pt x="5395" y="6927"/>
                    <a:pt x="6874" y="5707"/>
                    <a:pt x="7135" y="3992"/>
                  </a:cubicBezTo>
                  <a:cubicBezTo>
                    <a:pt x="7432" y="2100"/>
                    <a:pt x="6133" y="328"/>
                    <a:pt x="4240" y="40"/>
                  </a:cubicBezTo>
                  <a:cubicBezTo>
                    <a:pt x="4064" y="13"/>
                    <a:pt x="3888" y="0"/>
                    <a:pt x="3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47" name="Google Shape;1047;p25"/>
            <p:cNvSpPr/>
            <p:nvPr/>
          </p:nvSpPr>
          <p:spPr>
            <a:xfrm>
              <a:off x="7259659" y="2483223"/>
              <a:ext cx="589692" cy="561418"/>
            </a:xfrm>
            <a:custGeom>
              <a:avLst/>
              <a:gdLst/>
              <a:ahLst/>
              <a:cxnLst/>
              <a:rect l="l" t="t" r="r" b="b"/>
              <a:pathLst>
                <a:path w="7404" h="7049" extrusionOk="0">
                  <a:moveTo>
                    <a:pt x="3777" y="119"/>
                  </a:moveTo>
                  <a:cubicBezTo>
                    <a:pt x="3944" y="119"/>
                    <a:pt x="4120" y="128"/>
                    <a:pt x="4296" y="156"/>
                  </a:cubicBezTo>
                  <a:cubicBezTo>
                    <a:pt x="5196" y="295"/>
                    <a:pt x="5984" y="777"/>
                    <a:pt x="6522" y="1510"/>
                  </a:cubicBezTo>
                  <a:cubicBezTo>
                    <a:pt x="7061" y="2243"/>
                    <a:pt x="7283" y="3143"/>
                    <a:pt x="7144" y="4043"/>
                  </a:cubicBezTo>
                  <a:cubicBezTo>
                    <a:pt x="7005" y="4943"/>
                    <a:pt x="6532" y="5731"/>
                    <a:pt x="5799" y="6269"/>
                  </a:cubicBezTo>
                  <a:cubicBezTo>
                    <a:pt x="5209" y="6702"/>
                    <a:pt x="4510" y="6931"/>
                    <a:pt x="3791" y="6931"/>
                  </a:cubicBezTo>
                  <a:cubicBezTo>
                    <a:pt x="3617" y="6931"/>
                    <a:pt x="3442" y="6918"/>
                    <a:pt x="3266" y="6891"/>
                  </a:cubicBezTo>
                  <a:cubicBezTo>
                    <a:pt x="1411" y="6603"/>
                    <a:pt x="131" y="4868"/>
                    <a:pt x="418" y="3013"/>
                  </a:cubicBezTo>
                  <a:cubicBezTo>
                    <a:pt x="558" y="2113"/>
                    <a:pt x="1031" y="1315"/>
                    <a:pt x="1764" y="777"/>
                  </a:cubicBezTo>
                  <a:cubicBezTo>
                    <a:pt x="2357" y="351"/>
                    <a:pt x="3053" y="119"/>
                    <a:pt x="3777" y="119"/>
                  </a:cubicBezTo>
                  <a:close/>
                  <a:moveTo>
                    <a:pt x="3765" y="1"/>
                  </a:moveTo>
                  <a:cubicBezTo>
                    <a:pt x="3026" y="1"/>
                    <a:pt x="2309" y="238"/>
                    <a:pt x="1699" y="685"/>
                  </a:cubicBezTo>
                  <a:cubicBezTo>
                    <a:pt x="938" y="1241"/>
                    <a:pt x="446" y="2058"/>
                    <a:pt x="298" y="2995"/>
                  </a:cubicBezTo>
                  <a:cubicBezTo>
                    <a:pt x="1" y="4915"/>
                    <a:pt x="1328" y="6714"/>
                    <a:pt x="3248" y="7002"/>
                  </a:cubicBezTo>
                  <a:cubicBezTo>
                    <a:pt x="3424" y="7030"/>
                    <a:pt x="3610" y="7048"/>
                    <a:pt x="3786" y="7048"/>
                  </a:cubicBezTo>
                  <a:cubicBezTo>
                    <a:pt x="4528" y="7048"/>
                    <a:pt x="5252" y="6807"/>
                    <a:pt x="5864" y="6362"/>
                  </a:cubicBezTo>
                  <a:cubicBezTo>
                    <a:pt x="6625" y="5805"/>
                    <a:pt x="7116" y="4989"/>
                    <a:pt x="7265" y="4061"/>
                  </a:cubicBezTo>
                  <a:cubicBezTo>
                    <a:pt x="7404" y="3134"/>
                    <a:pt x="7172" y="2197"/>
                    <a:pt x="6615" y="1445"/>
                  </a:cubicBezTo>
                  <a:cubicBezTo>
                    <a:pt x="6059" y="685"/>
                    <a:pt x="5242" y="184"/>
                    <a:pt x="4315" y="45"/>
                  </a:cubicBezTo>
                  <a:cubicBezTo>
                    <a:pt x="4131" y="15"/>
                    <a:pt x="3947"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48" name="Google Shape;1048;p25"/>
            <p:cNvSpPr/>
            <p:nvPr/>
          </p:nvSpPr>
          <p:spPr>
            <a:xfrm>
              <a:off x="7219757" y="2465303"/>
              <a:ext cx="627364" cy="552019"/>
            </a:xfrm>
            <a:custGeom>
              <a:avLst/>
              <a:gdLst/>
              <a:ahLst/>
              <a:cxnLst/>
              <a:rect l="l" t="t" r="r" b="b"/>
              <a:pathLst>
                <a:path w="7877" h="6931" extrusionOk="0">
                  <a:moveTo>
                    <a:pt x="3933" y="0"/>
                  </a:moveTo>
                  <a:cubicBezTo>
                    <a:pt x="3250" y="0"/>
                    <a:pt x="2560" y="202"/>
                    <a:pt x="1958" y="622"/>
                  </a:cubicBezTo>
                  <a:cubicBezTo>
                    <a:pt x="391" y="1717"/>
                    <a:pt x="1" y="3878"/>
                    <a:pt x="1096" y="5446"/>
                  </a:cubicBezTo>
                  <a:cubicBezTo>
                    <a:pt x="1770" y="6412"/>
                    <a:pt x="2849" y="6930"/>
                    <a:pt x="3945" y="6930"/>
                  </a:cubicBezTo>
                  <a:cubicBezTo>
                    <a:pt x="4628" y="6930"/>
                    <a:pt x="5318" y="6729"/>
                    <a:pt x="5920" y="6309"/>
                  </a:cubicBezTo>
                  <a:cubicBezTo>
                    <a:pt x="7487" y="5214"/>
                    <a:pt x="7877" y="3053"/>
                    <a:pt x="6782" y="1485"/>
                  </a:cubicBezTo>
                  <a:cubicBezTo>
                    <a:pt x="6108" y="519"/>
                    <a:pt x="5029" y="0"/>
                    <a:pt x="3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49" name="Google Shape;1049;p25"/>
            <p:cNvSpPr/>
            <p:nvPr/>
          </p:nvSpPr>
          <p:spPr>
            <a:xfrm>
              <a:off x="7232341" y="2460525"/>
              <a:ext cx="601479" cy="561179"/>
            </a:xfrm>
            <a:custGeom>
              <a:avLst/>
              <a:gdLst/>
              <a:ahLst/>
              <a:cxnLst/>
              <a:rect l="l" t="t" r="r" b="b"/>
              <a:pathLst>
                <a:path w="7552" h="7046" extrusionOk="0">
                  <a:moveTo>
                    <a:pt x="3765" y="122"/>
                  </a:moveTo>
                  <a:cubicBezTo>
                    <a:pt x="3937" y="122"/>
                    <a:pt x="4111" y="135"/>
                    <a:pt x="4287" y="163"/>
                  </a:cubicBezTo>
                  <a:cubicBezTo>
                    <a:pt x="6142" y="441"/>
                    <a:pt x="7422" y="2185"/>
                    <a:pt x="7144" y="4040"/>
                  </a:cubicBezTo>
                  <a:cubicBezTo>
                    <a:pt x="6883" y="5720"/>
                    <a:pt x="5429" y="6929"/>
                    <a:pt x="3779" y="6929"/>
                  </a:cubicBezTo>
                  <a:cubicBezTo>
                    <a:pt x="3607" y="6929"/>
                    <a:pt x="3432" y="6915"/>
                    <a:pt x="3257" y="6888"/>
                  </a:cubicBezTo>
                  <a:cubicBezTo>
                    <a:pt x="1401" y="6601"/>
                    <a:pt x="121" y="4866"/>
                    <a:pt x="409" y="3011"/>
                  </a:cubicBezTo>
                  <a:cubicBezTo>
                    <a:pt x="669" y="1331"/>
                    <a:pt x="2116" y="122"/>
                    <a:pt x="3765" y="122"/>
                  </a:cubicBezTo>
                  <a:close/>
                  <a:moveTo>
                    <a:pt x="3769" y="0"/>
                  </a:moveTo>
                  <a:cubicBezTo>
                    <a:pt x="2067" y="0"/>
                    <a:pt x="558" y="1253"/>
                    <a:pt x="298" y="2992"/>
                  </a:cubicBezTo>
                  <a:cubicBezTo>
                    <a:pt x="1" y="4912"/>
                    <a:pt x="1318" y="6712"/>
                    <a:pt x="3238" y="6999"/>
                  </a:cubicBezTo>
                  <a:cubicBezTo>
                    <a:pt x="3415" y="7027"/>
                    <a:pt x="3600" y="7046"/>
                    <a:pt x="3776" y="7046"/>
                  </a:cubicBezTo>
                  <a:cubicBezTo>
                    <a:pt x="5483" y="7046"/>
                    <a:pt x="6986" y="5794"/>
                    <a:pt x="7255" y="4059"/>
                  </a:cubicBezTo>
                  <a:cubicBezTo>
                    <a:pt x="7552" y="2139"/>
                    <a:pt x="6225" y="339"/>
                    <a:pt x="4305" y="42"/>
                  </a:cubicBezTo>
                  <a:cubicBezTo>
                    <a:pt x="4125" y="14"/>
                    <a:pt x="3946"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50" name="Google Shape;1050;p25"/>
            <p:cNvSpPr/>
            <p:nvPr/>
          </p:nvSpPr>
          <p:spPr>
            <a:xfrm>
              <a:off x="7615828" y="2510541"/>
              <a:ext cx="134520" cy="135158"/>
            </a:xfrm>
            <a:custGeom>
              <a:avLst/>
              <a:gdLst/>
              <a:ahLst/>
              <a:cxnLst/>
              <a:rect l="l" t="t" r="r" b="b"/>
              <a:pathLst>
                <a:path w="1689" h="1697" extrusionOk="0">
                  <a:moveTo>
                    <a:pt x="102" y="1"/>
                  </a:moveTo>
                  <a:cubicBezTo>
                    <a:pt x="67" y="1"/>
                    <a:pt x="33" y="20"/>
                    <a:pt x="19" y="54"/>
                  </a:cubicBezTo>
                  <a:cubicBezTo>
                    <a:pt x="0" y="91"/>
                    <a:pt x="19" y="147"/>
                    <a:pt x="65" y="165"/>
                  </a:cubicBezTo>
                  <a:cubicBezTo>
                    <a:pt x="705" y="462"/>
                    <a:pt x="1216" y="991"/>
                    <a:pt x="1512" y="1640"/>
                  </a:cubicBezTo>
                  <a:cubicBezTo>
                    <a:pt x="1522" y="1678"/>
                    <a:pt x="1559" y="1696"/>
                    <a:pt x="1587" y="1696"/>
                  </a:cubicBezTo>
                  <a:cubicBezTo>
                    <a:pt x="1596" y="1696"/>
                    <a:pt x="1614" y="1696"/>
                    <a:pt x="1624" y="1687"/>
                  </a:cubicBezTo>
                  <a:cubicBezTo>
                    <a:pt x="1670" y="1668"/>
                    <a:pt x="1689" y="1622"/>
                    <a:pt x="1670" y="1575"/>
                  </a:cubicBezTo>
                  <a:cubicBezTo>
                    <a:pt x="1364" y="880"/>
                    <a:pt x="817" y="323"/>
                    <a:pt x="139" y="8"/>
                  </a:cubicBezTo>
                  <a:cubicBezTo>
                    <a:pt x="127" y="3"/>
                    <a:pt x="115"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51" name="Google Shape;1051;p25"/>
            <p:cNvSpPr/>
            <p:nvPr/>
          </p:nvSpPr>
          <p:spPr>
            <a:xfrm>
              <a:off x="7397842" y="2601973"/>
              <a:ext cx="261634" cy="300102"/>
            </a:xfrm>
            <a:custGeom>
              <a:avLst/>
              <a:gdLst/>
              <a:ahLst/>
              <a:cxnLst/>
              <a:rect l="l" t="t" r="r" b="b"/>
              <a:pathLst>
                <a:path w="3285" h="3768" extrusionOk="0">
                  <a:moveTo>
                    <a:pt x="158" y="1"/>
                  </a:moveTo>
                  <a:cubicBezTo>
                    <a:pt x="75" y="1"/>
                    <a:pt x="1" y="75"/>
                    <a:pt x="1" y="168"/>
                  </a:cubicBezTo>
                  <a:lnTo>
                    <a:pt x="1" y="3600"/>
                  </a:lnTo>
                  <a:cubicBezTo>
                    <a:pt x="1" y="3693"/>
                    <a:pt x="75" y="3767"/>
                    <a:pt x="158" y="3767"/>
                  </a:cubicBezTo>
                  <a:lnTo>
                    <a:pt x="3127" y="3767"/>
                  </a:lnTo>
                  <a:cubicBezTo>
                    <a:pt x="3220" y="3767"/>
                    <a:pt x="3285" y="3693"/>
                    <a:pt x="3285" y="3600"/>
                  </a:cubicBezTo>
                  <a:lnTo>
                    <a:pt x="3285" y="168"/>
                  </a:lnTo>
                  <a:cubicBezTo>
                    <a:pt x="3285" y="75"/>
                    <a:pt x="3220" y="1"/>
                    <a:pt x="3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52" name="Google Shape;1052;p25"/>
            <p:cNvSpPr/>
            <p:nvPr/>
          </p:nvSpPr>
          <p:spPr>
            <a:xfrm>
              <a:off x="7393461" y="2597592"/>
              <a:ext cx="271191" cy="308863"/>
            </a:xfrm>
            <a:custGeom>
              <a:avLst/>
              <a:gdLst/>
              <a:ahLst/>
              <a:cxnLst/>
              <a:rect l="l" t="t" r="r" b="b"/>
              <a:pathLst>
                <a:path w="3405" h="3878" extrusionOk="0">
                  <a:moveTo>
                    <a:pt x="3182" y="111"/>
                  </a:moveTo>
                  <a:cubicBezTo>
                    <a:pt x="3238" y="111"/>
                    <a:pt x="3284" y="158"/>
                    <a:pt x="3284" y="223"/>
                  </a:cubicBezTo>
                  <a:lnTo>
                    <a:pt x="3284" y="3655"/>
                  </a:lnTo>
                  <a:cubicBezTo>
                    <a:pt x="3284" y="3720"/>
                    <a:pt x="3238" y="3766"/>
                    <a:pt x="3182" y="3766"/>
                  </a:cubicBezTo>
                  <a:lnTo>
                    <a:pt x="213" y="3766"/>
                  </a:lnTo>
                  <a:cubicBezTo>
                    <a:pt x="158" y="3766"/>
                    <a:pt x="111" y="3720"/>
                    <a:pt x="111" y="3655"/>
                  </a:cubicBezTo>
                  <a:lnTo>
                    <a:pt x="111" y="223"/>
                  </a:lnTo>
                  <a:cubicBezTo>
                    <a:pt x="111" y="158"/>
                    <a:pt x="158" y="111"/>
                    <a:pt x="213" y="111"/>
                  </a:cubicBezTo>
                  <a:close/>
                  <a:moveTo>
                    <a:pt x="213" y="0"/>
                  </a:moveTo>
                  <a:cubicBezTo>
                    <a:pt x="93" y="0"/>
                    <a:pt x="0" y="93"/>
                    <a:pt x="0" y="223"/>
                  </a:cubicBezTo>
                  <a:lnTo>
                    <a:pt x="0" y="3655"/>
                  </a:lnTo>
                  <a:cubicBezTo>
                    <a:pt x="0" y="3776"/>
                    <a:pt x="93" y="3878"/>
                    <a:pt x="213" y="3878"/>
                  </a:cubicBezTo>
                  <a:lnTo>
                    <a:pt x="3182" y="3878"/>
                  </a:lnTo>
                  <a:cubicBezTo>
                    <a:pt x="3303" y="3878"/>
                    <a:pt x="3405" y="3776"/>
                    <a:pt x="3405" y="3655"/>
                  </a:cubicBezTo>
                  <a:lnTo>
                    <a:pt x="3405" y="223"/>
                  </a:lnTo>
                  <a:cubicBezTo>
                    <a:pt x="3405" y="93"/>
                    <a:pt x="3303"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53" name="Google Shape;1053;p25"/>
            <p:cNvSpPr/>
            <p:nvPr/>
          </p:nvSpPr>
          <p:spPr>
            <a:xfrm>
              <a:off x="7448814" y="2585725"/>
              <a:ext cx="159688" cy="31858"/>
            </a:xfrm>
            <a:custGeom>
              <a:avLst/>
              <a:gdLst/>
              <a:ahLst/>
              <a:cxnLst/>
              <a:rect l="l" t="t" r="r" b="b"/>
              <a:pathLst>
                <a:path w="2005" h="400" extrusionOk="0">
                  <a:moveTo>
                    <a:pt x="400" y="1"/>
                  </a:moveTo>
                  <a:cubicBezTo>
                    <a:pt x="177" y="1"/>
                    <a:pt x="1" y="177"/>
                    <a:pt x="1" y="400"/>
                  </a:cubicBezTo>
                  <a:lnTo>
                    <a:pt x="2005" y="400"/>
                  </a:lnTo>
                  <a:cubicBezTo>
                    <a:pt x="2005" y="177"/>
                    <a:pt x="1828" y="1"/>
                    <a:pt x="1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54" name="Google Shape;1054;p25"/>
            <p:cNvSpPr/>
            <p:nvPr/>
          </p:nvSpPr>
          <p:spPr>
            <a:xfrm>
              <a:off x="7443637" y="2580549"/>
              <a:ext cx="169325" cy="41495"/>
            </a:xfrm>
            <a:custGeom>
              <a:avLst/>
              <a:gdLst/>
              <a:ahLst/>
              <a:cxnLst/>
              <a:rect l="l" t="t" r="r" b="b"/>
              <a:pathLst>
                <a:path w="2126" h="521" extrusionOk="0">
                  <a:moveTo>
                    <a:pt x="1671" y="121"/>
                  </a:moveTo>
                  <a:cubicBezTo>
                    <a:pt x="1838" y="121"/>
                    <a:pt x="1977" y="242"/>
                    <a:pt x="2005" y="409"/>
                  </a:cubicBezTo>
                  <a:lnTo>
                    <a:pt x="121" y="409"/>
                  </a:lnTo>
                  <a:cubicBezTo>
                    <a:pt x="149" y="242"/>
                    <a:pt x="288" y="121"/>
                    <a:pt x="465" y="121"/>
                  </a:cubicBezTo>
                  <a:close/>
                  <a:moveTo>
                    <a:pt x="465" y="1"/>
                  </a:moveTo>
                  <a:cubicBezTo>
                    <a:pt x="205" y="1"/>
                    <a:pt x="1" y="205"/>
                    <a:pt x="1" y="465"/>
                  </a:cubicBezTo>
                  <a:cubicBezTo>
                    <a:pt x="1" y="520"/>
                    <a:pt x="1" y="520"/>
                    <a:pt x="353" y="520"/>
                  </a:cubicBezTo>
                  <a:lnTo>
                    <a:pt x="1736" y="520"/>
                  </a:lnTo>
                  <a:cubicBezTo>
                    <a:pt x="2125" y="520"/>
                    <a:pt x="2125" y="520"/>
                    <a:pt x="2125" y="465"/>
                  </a:cubicBezTo>
                  <a:cubicBezTo>
                    <a:pt x="2125" y="205"/>
                    <a:pt x="1921" y="1"/>
                    <a:pt x="1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55" name="Google Shape;1055;p25"/>
            <p:cNvSpPr/>
            <p:nvPr/>
          </p:nvSpPr>
          <p:spPr>
            <a:xfrm>
              <a:off x="7500583" y="2556894"/>
              <a:ext cx="55433" cy="55513"/>
            </a:xfrm>
            <a:custGeom>
              <a:avLst/>
              <a:gdLst/>
              <a:ahLst/>
              <a:cxnLst/>
              <a:rect l="l" t="t" r="r" b="b"/>
              <a:pathLst>
                <a:path w="696" h="697" extrusionOk="0">
                  <a:moveTo>
                    <a:pt x="353" y="1"/>
                  </a:moveTo>
                  <a:cubicBezTo>
                    <a:pt x="158" y="1"/>
                    <a:pt x="0" y="159"/>
                    <a:pt x="0" y="353"/>
                  </a:cubicBezTo>
                  <a:cubicBezTo>
                    <a:pt x="0" y="548"/>
                    <a:pt x="158" y="697"/>
                    <a:pt x="353" y="697"/>
                  </a:cubicBezTo>
                  <a:cubicBezTo>
                    <a:pt x="538" y="697"/>
                    <a:pt x="696" y="548"/>
                    <a:pt x="696" y="353"/>
                  </a:cubicBezTo>
                  <a:cubicBezTo>
                    <a:pt x="696" y="159"/>
                    <a:pt x="538"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56" name="Google Shape;1056;p25"/>
            <p:cNvSpPr/>
            <p:nvPr/>
          </p:nvSpPr>
          <p:spPr>
            <a:xfrm>
              <a:off x="7496123" y="2552514"/>
              <a:ext cx="65070" cy="65070"/>
            </a:xfrm>
            <a:custGeom>
              <a:avLst/>
              <a:gdLst/>
              <a:ahLst/>
              <a:cxnLst/>
              <a:rect l="l" t="t" r="r" b="b"/>
              <a:pathLst>
                <a:path w="817" h="817" extrusionOk="0">
                  <a:moveTo>
                    <a:pt x="409" y="121"/>
                  </a:moveTo>
                  <a:cubicBezTo>
                    <a:pt x="566" y="121"/>
                    <a:pt x="696" y="251"/>
                    <a:pt x="696" y="408"/>
                  </a:cubicBezTo>
                  <a:cubicBezTo>
                    <a:pt x="696" y="566"/>
                    <a:pt x="566" y="696"/>
                    <a:pt x="409" y="696"/>
                  </a:cubicBezTo>
                  <a:cubicBezTo>
                    <a:pt x="251" y="696"/>
                    <a:pt x="121" y="566"/>
                    <a:pt x="121" y="408"/>
                  </a:cubicBezTo>
                  <a:cubicBezTo>
                    <a:pt x="121" y="251"/>
                    <a:pt x="251" y="121"/>
                    <a:pt x="409" y="121"/>
                  </a:cubicBezTo>
                  <a:close/>
                  <a:moveTo>
                    <a:pt x="409" y="0"/>
                  </a:moveTo>
                  <a:cubicBezTo>
                    <a:pt x="186" y="0"/>
                    <a:pt x="0" y="186"/>
                    <a:pt x="0" y="408"/>
                  </a:cubicBezTo>
                  <a:cubicBezTo>
                    <a:pt x="0" y="631"/>
                    <a:pt x="186" y="817"/>
                    <a:pt x="409" y="817"/>
                  </a:cubicBezTo>
                  <a:cubicBezTo>
                    <a:pt x="631" y="817"/>
                    <a:pt x="817" y="631"/>
                    <a:pt x="817" y="408"/>
                  </a:cubicBezTo>
                  <a:cubicBezTo>
                    <a:pt x="817" y="186"/>
                    <a:pt x="631"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57" name="Google Shape;1057;p25"/>
            <p:cNvSpPr/>
            <p:nvPr/>
          </p:nvSpPr>
          <p:spPr>
            <a:xfrm>
              <a:off x="7516830" y="2570195"/>
              <a:ext cx="22938" cy="22301"/>
            </a:xfrm>
            <a:custGeom>
              <a:avLst/>
              <a:gdLst/>
              <a:ahLst/>
              <a:cxnLst/>
              <a:rect l="l" t="t" r="r" b="b"/>
              <a:pathLst>
                <a:path w="288" h="280" extrusionOk="0">
                  <a:moveTo>
                    <a:pt x="149" y="1"/>
                  </a:moveTo>
                  <a:cubicBezTo>
                    <a:pt x="65" y="1"/>
                    <a:pt x="0" y="56"/>
                    <a:pt x="0" y="140"/>
                  </a:cubicBezTo>
                  <a:cubicBezTo>
                    <a:pt x="0" y="214"/>
                    <a:pt x="65" y="279"/>
                    <a:pt x="149" y="279"/>
                  </a:cubicBezTo>
                  <a:cubicBezTo>
                    <a:pt x="223" y="279"/>
                    <a:pt x="288" y="214"/>
                    <a:pt x="288" y="140"/>
                  </a:cubicBezTo>
                  <a:cubicBezTo>
                    <a:pt x="288" y="66"/>
                    <a:pt x="223"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58" name="Google Shape;1058;p25"/>
            <p:cNvSpPr/>
            <p:nvPr/>
          </p:nvSpPr>
          <p:spPr>
            <a:xfrm>
              <a:off x="7512370" y="2565018"/>
              <a:ext cx="31858" cy="31858"/>
            </a:xfrm>
            <a:custGeom>
              <a:avLst/>
              <a:gdLst/>
              <a:ahLst/>
              <a:cxnLst/>
              <a:rect l="l" t="t" r="r" b="b"/>
              <a:pathLst>
                <a:path w="400" h="400" extrusionOk="0">
                  <a:moveTo>
                    <a:pt x="205" y="121"/>
                  </a:moveTo>
                  <a:cubicBezTo>
                    <a:pt x="251" y="121"/>
                    <a:pt x="288" y="159"/>
                    <a:pt x="288" y="205"/>
                  </a:cubicBezTo>
                  <a:cubicBezTo>
                    <a:pt x="288" y="251"/>
                    <a:pt x="251" y="288"/>
                    <a:pt x="205" y="288"/>
                  </a:cubicBezTo>
                  <a:cubicBezTo>
                    <a:pt x="158" y="288"/>
                    <a:pt x="121" y="251"/>
                    <a:pt x="121" y="205"/>
                  </a:cubicBezTo>
                  <a:cubicBezTo>
                    <a:pt x="121" y="159"/>
                    <a:pt x="158" y="121"/>
                    <a:pt x="205" y="121"/>
                  </a:cubicBezTo>
                  <a:close/>
                  <a:moveTo>
                    <a:pt x="205" y="1"/>
                  </a:moveTo>
                  <a:cubicBezTo>
                    <a:pt x="93" y="1"/>
                    <a:pt x="1" y="94"/>
                    <a:pt x="1" y="205"/>
                  </a:cubicBezTo>
                  <a:cubicBezTo>
                    <a:pt x="1" y="316"/>
                    <a:pt x="93" y="400"/>
                    <a:pt x="205" y="400"/>
                  </a:cubicBezTo>
                  <a:cubicBezTo>
                    <a:pt x="316" y="400"/>
                    <a:pt x="399" y="316"/>
                    <a:pt x="399" y="205"/>
                  </a:cubicBezTo>
                  <a:cubicBezTo>
                    <a:pt x="399" y="94"/>
                    <a:pt x="316"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59" name="Google Shape;1059;p25"/>
            <p:cNvSpPr/>
            <p:nvPr/>
          </p:nvSpPr>
          <p:spPr>
            <a:xfrm>
              <a:off x="7442204" y="2676600"/>
              <a:ext cx="178086" cy="9717"/>
            </a:xfrm>
            <a:custGeom>
              <a:avLst/>
              <a:gdLst/>
              <a:ahLst/>
              <a:cxnLst/>
              <a:rect l="l" t="t" r="r" b="b"/>
              <a:pathLst>
                <a:path w="2236" h="122" extrusionOk="0">
                  <a:moveTo>
                    <a:pt x="56" y="1"/>
                  </a:moveTo>
                  <a:cubicBezTo>
                    <a:pt x="19" y="1"/>
                    <a:pt x="0" y="29"/>
                    <a:pt x="0" y="56"/>
                  </a:cubicBezTo>
                  <a:cubicBezTo>
                    <a:pt x="0" y="93"/>
                    <a:pt x="19" y="121"/>
                    <a:pt x="56" y="121"/>
                  </a:cubicBezTo>
                  <a:lnTo>
                    <a:pt x="2180" y="121"/>
                  </a:lnTo>
                  <a:cubicBezTo>
                    <a:pt x="2208" y="121"/>
                    <a:pt x="2236" y="93"/>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60" name="Google Shape;1060;p25"/>
            <p:cNvSpPr/>
            <p:nvPr/>
          </p:nvSpPr>
          <p:spPr>
            <a:xfrm>
              <a:off x="7496840" y="2655175"/>
              <a:ext cx="68096" cy="9717"/>
            </a:xfrm>
            <a:custGeom>
              <a:avLst/>
              <a:gdLst/>
              <a:ahLst/>
              <a:cxnLst/>
              <a:rect l="l" t="t" r="r" b="b"/>
              <a:pathLst>
                <a:path w="855" h="122" extrusionOk="0">
                  <a:moveTo>
                    <a:pt x="66" y="1"/>
                  </a:moveTo>
                  <a:cubicBezTo>
                    <a:pt x="29" y="1"/>
                    <a:pt x="1" y="28"/>
                    <a:pt x="1" y="56"/>
                  </a:cubicBezTo>
                  <a:cubicBezTo>
                    <a:pt x="1" y="93"/>
                    <a:pt x="29" y="121"/>
                    <a:pt x="66" y="121"/>
                  </a:cubicBezTo>
                  <a:lnTo>
                    <a:pt x="799" y="121"/>
                  </a:lnTo>
                  <a:cubicBezTo>
                    <a:pt x="826" y="121"/>
                    <a:pt x="854" y="93"/>
                    <a:pt x="854" y="56"/>
                  </a:cubicBezTo>
                  <a:cubicBezTo>
                    <a:pt x="854" y="28"/>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61" name="Google Shape;1061;p25"/>
            <p:cNvSpPr/>
            <p:nvPr/>
          </p:nvSpPr>
          <p:spPr>
            <a:xfrm>
              <a:off x="7496840" y="2727572"/>
              <a:ext cx="68096" cy="9000"/>
            </a:xfrm>
            <a:custGeom>
              <a:avLst/>
              <a:gdLst/>
              <a:ahLst/>
              <a:cxnLst/>
              <a:rect l="l" t="t" r="r" b="b"/>
              <a:pathLst>
                <a:path w="855" h="113" extrusionOk="0">
                  <a:moveTo>
                    <a:pt x="66" y="1"/>
                  </a:moveTo>
                  <a:cubicBezTo>
                    <a:pt x="29" y="1"/>
                    <a:pt x="1" y="29"/>
                    <a:pt x="1" y="56"/>
                  </a:cubicBezTo>
                  <a:cubicBezTo>
                    <a:pt x="1" y="94"/>
                    <a:pt x="29" y="112"/>
                    <a:pt x="66" y="112"/>
                  </a:cubicBezTo>
                  <a:lnTo>
                    <a:pt x="799" y="112"/>
                  </a:lnTo>
                  <a:cubicBezTo>
                    <a:pt x="826" y="112"/>
                    <a:pt x="854" y="94"/>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62" name="Google Shape;1062;p25"/>
            <p:cNvSpPr/>
            <p:nvPr/>
          </p:nvSpPr>
          <p:spPr>
            <a:xfrm>
              <a:off x="7496840" y="2802199"/>
              <a:ext cx="68096" cy="9000"/>
            </a:xfrm>
            <a:custGeom>
              <a:avLst/>
              <a:gdLst/>
              <a:ahLst/>
              <a:cxnLst/>
              <a:rect l="l" t="t" r="r" b="b"/>
              <a:pathLst>
                <a:path w="855" h="113" extrusionOk="0">
                  <a:moveTo>
                    <a:pt x="66" y="1"/>
                  </a:moveTo>
                  <a:cubicBezTo>
                    <a:pt x="29" y="1"/>
                    <a:pt x="1" y="29"/>
                    <a:pt x="1" y="56"/>
                  </a:cubicBezTo>
                  <a:cubicBezTo>
                    <a:pt x="1" y="93"/>
                    <a:pt x="29" y="112"/>
                    <a:pt x="66" y="112"/>
                  </a:cubicBezTo>
                  <a:lnTo>
                    <a:pt x="799" y="112"/>
                  </a:lnTo>
                  <a:cubicBezTo>
                    <a:pt x="826" y="112"/>
                    <a:pt x="854" y="93"/>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63" name="Google Shape;1063;p25"/>
            <p:cNvSpPr/>
            <p:nvPr/>
          </p:nvSpPr>
          <p:spPr>
            <a:xfrm>
              <a:off x="7442204" y="2698741"/>
              <a:ext cx="178086" cy="9000"/>
            </a:xfrm>
            <a:custGeom>
              <a:avLst/>
              <a:gdLst/>
              <a:ahLst/>
              <a:cxnLst/>
              <a:rect l="l" t="t" r="r" b="b"/>
              <a:pathLst>
                <a:path w="2236" h="113" extrusionOk="0">
                  <a:moveTo>
                    <a:pt x="56" y="1"/>
                  </a:moveTo>
                  <a:cubicBezTo>
                    <a:pt x="19" y="1"/>
                    <a:pt x="0" y="29"/>
                    <a:pt x="0" y="57"/>
                  </a:cubicBezTo>
                  <a:cubicBezTo>
                    <a:pt x="0" y="94"/>
                    <a:pt x="19" y="112"/>
                    <a:pt x="56" y="112"/>
                  </a:cubicBezTo>
                  <a:lnTo>
                    <a:pt x="2180" y="112"/>
                  </a:lnTo>
                  <a:cubicBezTo>
                    <a:pt x="2208" y="112"/>
                    <a:pt x="2236" y="94"/>
                    <a:pt x="2236" y="57"/>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64" name="Google Shape;1064;p25"/>
            <p:cNvSpPr/>
            <p:nvPr/>
          </p:nvSpPr>
          <p:spPr>
            <a:xfrm>
              <a:off x="7442204" y="2753456"/>
              <a:ext cx="178086" cy="8920"/>
            </a:xfrm>
            <a:custGeom>
              <a:avLst/>
              <a:gdLst/>
              <a:ahLst/>
              <a:cxnLst/>
              <a:rect l="l" t="t" r="r" b="b"/>
              <a:pathLst>
                <a:path w="2236" h="112" extrusionOk="0">
                  <a:moveTo>
                    <a:pt x="56" y="0"/>
                  </a:moveTo>
                  <a:cubicBezTo>
                    <a:pt x="19" y="0"/>
                    <a:pt x="0" y="28"/>
                    <a:pt x="0" y="56"/>
                  </a:cubicBezTo>
                  <a:cubicBezTo>
                    <a:pt x="0" y="93"/>
                    <a:pt x="19" y="112"/>
                    <a:pt x="56" y="112"/>
                  </a:cubicBezTo>
                  <a:lnTo>
                    <a:pt x="2180" y="112"/>
                  </a:lnTo>
                  <a:cubicBezTo>
                    <a:pt x="2208" y="112"/>
                    <a:pt x="2236" y="93"/>
                    <a:pt x="2236" y="56"/>
                  </a:cubicBezTo>
                  <a:cubicBezTo>
                    <a:pt x="2236" y="28"/>
                    <a:pt x="2208" y="0"/>
                    <a:pt x="2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65" name="Google Shape;1065;p25"/>
            <p:cNvSpPr/>
            <p:nvPr/>
          </p:nvSpPr>
          <p:spPr>
            <a:xfrm>
              <a:off x="7442204" y="2775598"/>
              <a:ext cx="178086" cy="9000"/>
            </a:xfrm>
            <a:custGeom>
              <a:avLst/>
              <a:gdLst/>
              <a:ahLst/>
              <a:cxnLst/>
              <a:rect l="l" t="t" r="r" b="b"/>
              <a:pathLst>
                <a:path w="2236" h="113" extrusionOk="0">
                  <a:moveTo>
                    <a:pt x="56" y="1"/>
                  </a:moveTo>
                  <a:cubicBezTo>
                    <a:pt x="19" y="1"/>
                    <a:pt x="0" y="29"/>
                    <a:pt x="0" y="56"/>
                  </a:cubicBezTo>
                  <a:cubicBezTo>
                    <a:pt x="0" y="94"/>
                    <a:pt x="19" y="112"/>
                    <a:pt x="56" y="112"/>
                  </a:cubicBezTo>
                  <a:lnTo>
                    <a:pt x="2180" y="112"/>
                  </a:lnTo>
                  <a:cubicBezTo>
                    <a:pt x="2208" y="112"/>
                    <a:pt x="2236" y="94"/>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66" name="Google Shape;1066;p25"/>
            <p:cNvSpPr/>
            <p:nvPr/>
          </p:nvSpPr>
          <p:spPr>
            <a:xfrm>
              <a:off x="7442204" y="2828800"/>
              <a:ext cx="178086" cy="9717"/>
            </a:xfrm>
            <a:custGeom>
              <a:avLst/>
              <a:gdLst/>
              <a:ahLst/>
              <a:cxnLst/>
              <a:rect l="l" t="t" r="r" b="b"/>
              <a:pathLst>
                <a:path w="2236" h="122" extrusionOk="0">
                  <a:moveTo>
                    <a:pt x="56" y="1"/>
                  </a:moveTo>
                  <a:cubicBezTo>
                    <a:pt x="19" y="1"/>
                    <a:pt x="0" y="28"/>
                    <a:pt x="0" y="56"/>
                  </a:cubicBezTo>
                  <a:cubicBezTo>
                    <a:pt x="0" y="93"/>
                    <a:pt x="19" y="121"/>
                    <a:pt x="56" y="121"/>
                  </a:cubicBezTo>
                  <a:lnTo>
                    <a:pt x="2180" y="121"/>
                  </a:lnTo>
                  <a:cubicBezTo>
                    <a:pt x="2208" y="121"/>
                    <a:pt x="2236" y="93"/>
                    <a:pt x="2236" y="56"/>
                  </a:cubicBezTo>
                  <a:cubicBezTo>
                    <a:pt x="2236" y="28"/>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aphicFrame>
        <p:nvGraphicFramePr>
          <p:cNvPr id="2" name="Table 1">
            <a:extLst>
              <a:ext uri="{FF2B5EF4-FFF2-40B4-BE49-F238E27FC236}">
                <a16:creationId xmlns:a16="http://schemas.microsoft.com/office/drawing/2014/main" id="{9FC405B3-ED69-9598-A8C8-CBDE716465BB}"/>
              </a:ext>
            </a:extLst>
          </p:cNvPr>
          <p:cNvGraphicFramePr>
            <a:graphicFrameLocks noGrp="1"/>
          </p:cNvGraphicFramePr>
          <p:nvPr>
            <p:extLst>
              <p:ext uri="{D42A27DB-BD31-4B8C-83A1-F6EECF244321}">
                <p14:modId xmlns:p14="http://schemas.microsoft.com/office/powerpoint/2010/main" val="2131748231"/>
              </p:ext>
            </p:extLst>
          </p:nvPr>
        </p:nvGraphicFramePr>
        <p:xfrm>
          <a:off x="2551323" y="1114375"/>
          <a:ext cx="3246373" cy="3550920"/>
        </p:xfrm>
        <a:graphic>
          <a:graphicData uri="http://schemas.openxmlformats.org/drawingml/2006/table">
            <a:tbl>
              <a:tblPr firstRow="1" bandRow="1">
                <a:tableStyleId>{D4F669AD-83B7-450B-8730-C887E6772912}</a:tableStyleId>
              </a:tblPr>
              <a:tblGrid>
                <a:gridCol w="626227">
                  <a:extLst>
                    <a:ext uri="{9D8B030D-6E8A-4147-A177-3AD203B41FA5}">
                      <a16:colId xmlns:a16="http://schemas.microsoft.com/office/drawing/2014/main" val="1709867723"/>
                    </a:ext>
                  </a:extLst>
                </a:gridCol>
                <a:gridCol w="2620146">
                  <a:extLst>
                    <a:ext uri="{9D8B030D-6E8A-4147-A177-3AD203B41FA5}">
                      <a16:colId xmlns:a16="http://schemas.microsoft.com/office/drawing/2014/main" val="2095613332"/>
                    </a:ext>
                  </a:extLst>
                </a:gridCol>
              </a:tblGrid>
              <a:tr h="690985">
                <a:tc>
                  <a:txBody>
                    <a:bodyPr/>
                    <a:lstStyle/>
                    <a:p>
                      <a:r>
                        <a:rPr lang="en-US" sz="1100" dirty="0"/>
                        <a:t>1</a:t>
                      </a:r>
                    </a:p>
                  </a:txBody>
                  <a:tcPr/>
                </a:tc>
                <a:tc>
                  <a:txBody>
                    <a:bodyPr/>
                    <a:lstStyle/>
                    <a:p>
                      <a:pPr>
                        <a:buFont typeface="Arial" panose="020B0604020202020204" pitchFamily="34" charset="0"/>
                        <a:buNone/>
                      </a:pPr>
                      <a:r>
                        <a:rPr lang="en-US" sz="1100" b="1" dirty="0"/>
                        <a:t>Basics of Python</a:t>
                      </a:r>
                    </a:p>
                    <a:p>
                      <a:pPr marL="285750" indent="-285750">
                        <a:buFont typeface="Arial" panose="020B0604020202020204" pitchFamily="34" charset="0"/>
                        <a:buChar char="•"/>
                      </a:pPr>
                      <a:r>
                        <a:rPr lang="en-US" sz="1100" dirty="0"/>
                        <a:t>Installation</a:t>
                      </a:r>
                    </a:p>
                    <a:p>
                      <a:pPr marL="285750" indent="-285750">
                        <a:buFont typeface="Arial" panose="020B0604020202020204" pitchFamily="34" charset="0"/>
                        <a:buChar char="•"/>
                      </a:pPr>
                      <a:r>
                        <a:rPr lang="en-US" sz="1100" dirty="0"/>
                        <a:t>Basic Programs</a:t>
                      </a:r>
                    </a:p>
                    <a:p>
                      <a:endParaRPr lang="en-US" sz="1100" dirty="0"/>
                    </a:p>
                  </a:txBody>
                  <a:tcPr/>
                </a:tc>
                <a:extLst>
                  <a:ext uri="{0D108BD9-81ED-4DB2-BD59-A6C34878D82A}">
                    <a16:rowId xmlns:a16="http://schemas.microsoft.com/office/drawing/2014/main" val="1938884010"/>
                  </a:ext>
                </a:extLst>
              </a:tr>
              <a:tr h="690985">
                <a:tc>
                  <a:txBody>
                    <a:bodyPr/>
                    <a:lstStyle/>
                    <a:p>
                      <a:r>
                        <a:rPr lang="en-US" sz="1100" dirty="0"/>
                        <a:t>2</a:t>
                      </a:r>
                    </a:p>
                  </a:txBody>
                  <a:tcPr/>
                </a:tc>
                <a:tc>
                  <a:txBody>
                    <a:bodyPr/>
                    <a:lstStyle/>
                    <a:p>
                      <a:r>
                        <a:rPr lang="en-US" sz="1100" b="1" dirty="0"/>
                        <a:t>Introduction to Artificial Intelligence</a:t>
                      </a:r>
                    </a:p>
                    <a:p>
                      <a:pPr marL="285750" indent="-285750">
                        <a:buFont typeface="Arial" panose="020B0604020202020204" pitchFamily="34" charset="0"/>
                        <a:buChar char="•"/>
                      </a:pPr>
                      <a:r>
                        <a:rPr lang="en-US" sz="1100" dirty="0"/>
                        <a:t>Brief History of AI</a:t>
                      </a:r>
                    </a:p>
                    <a:p>
                      <a:pPr marL="285750" indent="-285750">
                        <a:buFont typeface="Arial" panose="020B0604020202020204" pitchFamily="34" charset="0"/>
                        <a:buChar char="•"/>
                      </a:pPr>
                      <a:r>
                        <a:rPr lang="en-US" sz="1100" dirty="0"/>
                        <a:t>AI Terminology</a:t>
                      </a:r>
                    </a:p>
                    <a:p>
                      <a:endParaRPr lang="en-US" sz="1100" dirty="0"/>
                    </a:p>
                  </a:txBody>
                  <a:tcPr/>
                </a:tc>
                <a:extLst>
                  <a:ext uri="{0D108BD9-81ED-4DB2-BD59-A6C34878D82A}">
                    <a16:rowId xmlns:a16="http://schemas.microsoft.com/office/drawing/2014/main" val="2801121888"/>
                  </a:ext>
                </a:extLst>
              </a:tr>
              <a:tr h="690985">
                <a:tc>
                  <a:txBody>
                    <a:bodyPr/>
                    <a:lstStyle/>
                    <a:p>
                      <a:r>
                        <a:rPr lang="en-US" sz="1100" dirty="0"/>
                        <a:t>3</a:t>
                      </a:r>
                    </a:p>
                  </a:txBody>
                  <a:tcPr/>
                </a:tc>
                <a:tc>
                  <a:txBody>
                    <a:bodyPr/>
                    <a:lstStyle/>
                    <a:p>
                      <a:r>
                        <a:rPr lang="en-US" sz="1100" b="1" dirty="0"/>
                        <a:t>Anaconda Installation</a:t>
                      </a:r>
                    </a:p>
                    <a:p>
                      <a:pPr marL="285750" indent="-285750">
                        <a:buFont typeface="Arial" panose="020B0604020202020204" pitchFamily="34" charset="0"/>
                        <a:buChar char="•"/>
                      </a:pPr>
                      <a:r>
                        <a:rPr lang="en-US" sz="1100" dirty="0"/>
                        <a:t>Setting up the Environment</a:t>
                      </a:r>
                    </a:p>
                    <a:p>
                      <a:pPr marL="285750" indent="-285750">
                        <a:buFont typeface="Arial" panose="020B0604020202020204" pitchFamily="34" charset="0"/>
                        <a:buChar char="•"/>
                      </a:pPr>
                      <a:r>
                        <a:rPr lang="en-US" sz="1100" dirty="0"/>
                        <a:t>Introducing </a:t>
                      </a:r>
                      <a:r>
                        <a:rPr lang="en-US" sz="1100" dirty="0" err="1"/>
                        <a:t>Jupyter</a:t>
                      </a:r>
                      <a:r>
                        <a:rPr lang="en-US" sz="1100" dirty="0"/>
                        <a:t> Notebook</a:t>
                      </a:r>
                    </a:p>
                    <a:p>
                      <a:endParaRPr lang="en-US" sz="1100" dirty="0"/>
                    </a:p>
                  </a:txBody>
                  <a:tcPr/>
                </a:tc>
                <a:extLst>
                  <a:ext uri="{0D108BD9-81ED-4DB2-BD59-A6C34878D82A}">
                    <a16:rowId xmlns:a16="http://schemas.microsoft.com/office/drawing/2014/main" val="4097123442"/>
                  </a:ext>
                </a:extLst>
              </a:tr>
              <a:tr h="1147035">
                <a:tc>
                  <a:txBody>
                    <a:bodyPr/>
                    <a:lstStyle/>
                    <a:p>
                      <a:r>
                        <a:rPr lang="en-US" sz="1100" dirty="0"/>
                        <a:t>4</a:t>
                      </a:r>
                    </a:p>
                  </a:txBody>
                  <a:tcPr/>
                </a:tc>
                <a:tc>
                  <a:txBody>
                    <a:bodyPr/>
                    <a:lstStyle/>
                    <a:p>
                      <a:r>
                        <a:rPr lang="en-US" sz="1100" b="1" dirty="0"/>
                        <a:t>Introduction to Python</a:t>
                      </a:r>
                    </a:p>
                    <a:p>
                      <a:pPr marL="285750" indent="-285750">
                        <a:buFont typeface="Arial" panose="020B0604020202020204" pitchFamily="34" charset="0"/>
                        <a:buChar char="•"/>
                      </a:pPr>
                      <a:r>
                        <a:rPr lang="en-US" sz="1100" dirty="0"/>
                        <a:t>Installing Python on Windows</a:t>
                      </a:r>
                    </a:p>
                    <a:p>
                      <a:pPr marL="285750" indent="-285750">
                        <a:buFont typeface="Arial" panose="020B0604020202020204" pitchFamily="34" charset="0"/>
                        <a:buChar char="•"/>
                      </a:pPr>
                      <a:r>
                        <a:rPr lang="en-US" sz="1100" dirty="0"/>
                        <a:t>Writing Your Name using print()</a:t>
                      </a:r>
                    </a:p>
                    <a:p>
                      <a:pPr marL="285750" indent="-285750">
                        <a:buFont typeface="Arial" panose="020B0604020202020204" pitchFamily="34" charset="0"/>
                        <a:buChar char="•"/>
                      </a:pPr>
                      <a:r>
                        <a:rPr lang="en-US" sz="1100" dirty="0"/>
                        <a:t>Running Python Operators</a:t>
                      </a:r>
                    </a:p>
                    <a:p>
                      <a:pPr marL="285750" indent="-285750">
                        <a:buFont typeface="Arial" panose="020B0604020202020204" pitchFamily="34" charset="0"/>
                        <a:buChar char="•"/>
                      </a:pPr>
                      <a:r>
                        <a:rPr lang="en-US" sz="1100" dirty="0"/>
                        <a:t>Basic Mathematical Functions in Python</a:t>
                      </a:r>
                    </a:p>
                    <a:p>
                      <a:endParaRPr lang="en-US" sz="1100" dirty="0"/>
                    </a:p>
                  </a:txBody>
                  <a:tcPr/>
                </a:tc>
                <a:extLst>
                  <a:ext uri="{0D108BD9-81ED-4DB2-BD59-A6C34878D82A}">
                    <a16:rowId xmlns:a16="http://schemas.microsoft.com/office/drawing/2014/main" val="121284824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527930" y="371753"/>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Machine learning </a:t>
            </a:r>
            <a:endParaRPr dirty="0">
              <a:latin typeface="+mj-lt"/>
            </a:endParaRPr>
          </a:p>
        </p:txBody>
      </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597175" y="944453"/>
            <a:ext cx="8291643"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a:ln>
                  <a:noFill/>
                </a:ln>
                <a:solidFill>
                  <a:schemeClr val="tx1"/>
                </a:solidFill>
                <a:effectLst/>
                <a:latin typeface="+mj-lt"/>
              </a:rPr>
              <a:t>Definition of Machine Learning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05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050" b="0" i="0" u="none" strike="noStrike" cap="none" normalizeH="0" baseline="0" dirty="0">
                <a:ln>
                  <a:noFill/>
                </a:ln>
                <a:solidFill>
                  <a:schemeClr val="tx1"/>
                </a:solidFill>
                <a:effectLst/>
                <a:latin typeface="+mj-lt"/>
              </a:rPr>
              <a:t> Machine learning is a type of artificial intelligence where computers</a:t>
            </a:r>
          </a:p>
          <a:p>
            <a:pPr marL="0" marR="0" lvl="0" indent="0" algn="l" defTabSz="914400" rtl="0" eaLnBrk="0" fontAlgn="base" latinLnBrk="0" hangingPunct="0">
              <a:lnSpc>
                <a:spcPct val="100000"/>
              </a:lnSpc>
              <a:spcBef>
                <a:spcPct val="0"/>
              </a:spcBef>
              <a:spcAft>
                <a:spcPct val="0"/>
              </a:spcAft>
              <a:buClrTx/>
              <a:buSzTx/>
              <a:tabLst/>
            </a:pPr>
            <a:r>
              <a:rPr kumimoji="0" lang="en-US" altLang="en-US" sz="1050" b="0" i="0" u="none" strike="noStrike" cap="none" normalizeH="0" baseline="0" dirty="0">
                <a:ln>
                  <a:noFill/>
                </a:ln>
                <a:solidFill>
                  <a:schemeClr val="tx1"/>
                </a:solidFill>
                <a:effectLst/>
                <a:latin typeface="+mj-lt"/>
              </a:rPr>
              <a:t> learn from data to make decisions or predictions without being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050" b="0" i="0" u="none" strike="noStrike" cap="none" normalizeH="0" baseline="0" dirty="0">
                <a:ln>
                  <a:noFill/>
                </a:ln>
                <a:solidFill>
                  <a:schemeClr val="tx1"/>
                </a:solidFill>
                <a:effectLst/>
                <a:latin typeface="+mj-lt"/>
              </a:rPr>
              <a:t> explicitly programmed for each task.</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5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mj-lt"/>
              </a:rPr>
              <a:t>  </a:t>
            </a:r>
            <a:r>
              <a:rPr kumimoji="0" lang="en-US" altLang="en-US" sz="1050" b="1" i="0" u="none" strike="noStrike" cap="none" normalizeH="0" baseline="0" dirty="0">
                <a:ln>
                  <a:noFill/>
                </a:ln>
                <a:solidFill>
                  <a:schemeClr val="tx1"/>
                </a:solidFill>
                <a:effectLst/>
                <a:latin typeface="+mj-lt"/>
              </a:rPr>
              <a:t>Example of Machine Learning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05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r>
              <a:rPr lang="en-US" altLang="en-US" sz="1050" dirty="0">
                <a:solidFill>
                  <a:schemeClr val="tx1"/>
                </a:solidFill>
                <a:latin typeface="+mj-lt"/>
              </a:rPr>
              <a:t>1) </a:t>
            </a:r>
            <a:r>
              <a:rPr kumimoji="0" lang="en-US" altLang="en-US" sz="1050" b="0" i="0" u="none" strike="noStrike" cap="none" normalizeH="0" baseline="0" dirty="0">
                <a:ln>
                  <a:noFill/>
                </a:ln>
                <a:solidFill>
                  <a:schemeClr val="tx1"/>
                </a:solidFill>
                <a:effectLst/>
                <a:latin typeface="+mj-lt"/>
              </a:rPr>
              <a:t>Email Spam Filter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5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a:ln>
                  <a:noFill/>
                </a:ln>
                <a:solidFill>
                  <a:schemeClr val="tx1"/>
                </a:solidFill>
                <a:effectLst/>
                <a:latin typeface="+mj-lt"/>
              </a:rPr>
              <a:t> How It Works: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5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mj-lt"/>
              </a:rPr>
              <a:t>1. </a:t>
            </a:r>
            <a:r>
              <a:rPr kumimoji="0" lang="en-US" altLang="en-US" sz="1050" b="1" i="0" u="none" strike="noStrike" cap="none" normalizeH="0" baseline="0" dirty="0">
                <a:ln>
                  <a:noFill/>
                </a:ln>
                <a:solidFill>
                  <a:schemeClr val="tx1"/>
                </a:solidFill>
                <a:effectLst/>
                <a:latin typeface="+mj-lt"/>
              </a:rPr>
              <a:t>Training: </a:t>
            </a:r>
            <a:r>
              <a:rPr kumimoji="0" lang="en-US" altLang="en-US" sz="1050" b="0" i="0" u="none" strike="noStrike" cap="none" normalizeH="0" baseline="0" dirty="0">
                <a:ln>
                  <a:noFill/>
                </a:ln>
                <a:solidFill>
                  <a:schemeClr val="tx1"/>
                </a:solidFill>
                <a:effectLst/>
                <a:latin typeface="+mj-lt"/>
              </a:rPr>
              <a:t>The computer looks at many examples of emails labeled as "spam" or "not spam.“</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05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mj-lt"/>
              </a:rPr>
              <a:t>2</a:t>
            </a:r>
            <a:r>
              <a:rPr kumimoji="0" lang="en-US" altLang="en-US" sz="1050" b="1" i="0" u="none" strike="noStrike" cap="none" normalizeH="0" baseline="0" dirty="0">
                <a:ln>
                  <a:noFill/>
                </a:ln>
                <a:solidFill>
                  <a:schemeClr val="tx1"/>
                </a:solidFill>
                <a:effectLst/>
                <a:latin typeface="+mj-lt"/>
              </a:rPr>
              <a:t>. Learning</a:t>
            </a:r>
            <a:r>
              <a:rPr kumimoji="0" lang="en-US" altLang="en-US" sz="1050" b="0" i="0" u="none" strike="noStrike" cap="none" normalizeH="0" baseline="0" dirty="0">
                <a:ln>
                  <a:noFill/>
                </a:ln>
                <a:solidFill>
                  <a:schemeClr val="tx1"/>
                </a:solidFill>
                <a:effectLst/>
                <a:latin typeface="+mj-lt"/>
              </a:rPr>
              <a:t>: It learns to recognize patterns, like certain words or phrases common in spam emails.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05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mj-lt"/>
              </a:rPr>
              <a:t>3. </a:t>
            </a:r>
            <a:r>
              <a:rPr kumimoji="0" lang="en-US" altLang="en-US" sz="1050" b="1" i="0" u="none" strike="noStrike" cap="none" normalizeH="0" baseline="0" dirty="0">
                <a:ln>
                  <a:noFill/>
                </a:ln>
                <a:solidFill>
                  <a:schemeClr val="tx1"/>
                </a:solidFill>
                <a:effectLst/>
                <a:latin typeface="+mj-lt"/>
              </a:rPr>
              <a:t>Prediction: </a:t>
            </a:r>
            <a:r>
              <a:rPr kumimoji="0" lang="en-US" altLang="en-US" sz="1050" b="0" i="0" u="none" strike="noStrike" cap="none" normalizeH="0" baseline="0" dirty="0">
                <a:ln>
                  <a:noFill/>
                </a:ln>
                <a:solidFill>
                  <a:schemeClr val="tx1"/>
                </a:solidFill>
                <a:effectLst/>
                <a:latin typeface="+mj-lt"/>
              </a:rPr>
              <a:t>When a new email arrives, the computer uses what it learned to decide if the email is spam or not.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5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050" b="1" dirty="0">
                <a:solidFill>
                  <a:schemeClr val="tx1"/>
                </a:solidFill>
                <a:latin typeface="+mj-lt"/>
              </a:rPr>
              <a:t> </a:t>
            </a:r>
            <a:r>
              <a:rPr kumimoji="0" lang="en-US" altLang="en-US" sz="1050" b="1" i="0" u="none" strike="noStrike" cap="none" normalizeH="0" baseline="0" dirty="0">
                <a:ln>
                  <a:noFill/>
                </a:ln>
                <a:solidFill>
                  <a:schemeClr val="tx1"/>
                </a:solidFill>
                <a:effectLst/>
                <a:latin typeface="+mj-lt"/>
              </a:rPr>
              <a:t>Benefits: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05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mj-lt"/>
              </a:rPr>
              <a:t>- </a:t>
            </a:r>
            <a:r>
              <a:rPr kumimoji="0" lang="en-US" altLang="en-US" sz="1050" b="1" i="0" u="none" strike="noStrike" cap="none" normalizeH="0" baseline="0" dirty="0">
                <a:ln>
                  <a:noFill/>
                </a:ln>
                <a:solidFill>
                  <a:schemeClr val="tx1"/>
                </a:solidFill>
                <a:effectLst/>
                <a:latin typeface="+mj-lt"/>
              </a:rPr>
              <a:t>Automatic Sorting: </a:t>
            </a:r>
            <a:r>
              <a:rPr kumimoji="0" lang="en-US" altLang="en-US" sz="1050" b="0" i="0" u="none" strike="noStrike" cap="none" normalizeH="0" baseline="0" dirty="0">
                <a:ln>
                  <a:noFill/>
                </a:ln>
                <a:solidFill>
                  <a:schemeClr val="tx1"/>
                </a:solidFill>
                <a:effectLst/>
                <a:latin typeface="+mj-lt"/>
              </a:rPr>
              <a:t>Saves you from having to manually sort through your emails.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05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mj-lt"/>
              </a:rPr>
              <a:t>- </a:t>
            </a:r>
            <a:r>
              <a:rPr kumimoji="0" lang="en-US" altLang="en-US" sz="1050" b="1" i="0" u="none" strike="noStrike" cap="none" normalizeH="0" baseline="0" dirty="0">
                <a:ln>
                  <a:noFill/>
                </a:ln>
                <a:solidFill>
                  <a:schemeClr val="tx1"/>
                </a:solidFill>
                <a:effectLst/>
                <a:latin typeface="+mj-lt"/>
              </a:rPr>
              <a:t>Increased Efficiency</a:t>
            </a:r>
            <a:r>
              <a:rPr kumimoji="0" lang="en-US" altLang="en-US" sz="1050" b="0" i="0" u="none" strike="noStrike" cap="none" normalizeH="0" baseline="0" dirty="0">
                <a:ln>
                  <a:noFill/>
                </a:ln>
                <a:solidFill>
                  <a:schemeClr val="tx1"/>
                </a:solidFill>
                <a:effectLst/>
                <a:latin typeface="+mj-lt"/>
              </a:rPr>
              <a:t>: Helps ensure you only see important emails in your inbox.</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50" b="0" i="0" u="none" strike="noStrike" cap="none" normalizeH="0" baseline="0" dirty="0">
              <a:ln>
                <a:noFill/>
              </a:ln>
              <a:solidFill>
                <a:schemeClr val="tx1"/>
              </a:solidFill>
              <a:effectLst/>
              <a:latin typeface="+mj-lt"/>
            </a:endParaRPr>
          </a:p>
        </p:txBody>
      </p:sp>
      <p:pic>
        <p:nvPicPr>
          <p:cNvPr id="17" name="Picture 16">
            <a:extLst>
              <a:ext uri="{FF2B5EF4-FFF2-40B4-BE49-F238E27FC236}">
                <a16:creationId xmlns:a16="http://schemas.microsoft.com/office/drawing/2014/main" id="{C2E0A30B-C44E-5FA2-9A18-A6B27425C100}"/>
              </a:ext>
            </a:extLst>
          </p:cNvPr>
          <p:cNvPicPr>
            <a:picLocks noChangeAspect="1"/>
          </p:cNvPicPr>
          <p:nvPr/>
        </p:nvPicPr>
        <p:blipFill>
          <a:blip r:embed="rId3"/>
          <a:stretch>
            <a:fillRect/>
          </a:stretch>
        </p:blipFill>
        <p:spPr>
          <a:xfrm>
            <a:off x="5079887" y="807536"/>
            <a:ext cx="2969114" cy="1545806"/>
          </a:xfrm>
          <a:prstGeom prst="rect">
            <a:avLst/>
          </a:prstGeom>
        </p:spPr>
      </p:pic>
    </p:spTree>
    <p:extLst>
      <p:ext uri="{BB962C8B-B14F-4D97-AF65-F5344CB8AC3E}">
        <p14:creationId xmlns:p14="http://schemas.microsoft.com/office/powerpoint/2010/main" val="85690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91"/>
                                        </p:tgtEl>
                                        <p:attrNameLst>
                                          <p:attrName>style.visibility</p:attrName>
                                        </p:attrNameLst>
                                      </p:cBhvr>
                                      <p:to>
                                        <p:strVal val="visible"/>
                                      </p:to>
                                    </p:set>
                                    <p:animEffect transition="in" filter="circle(in)">
                                      <p:cBhvr>
                                        <p:cTn id="7" dur="2000"/>
                                        <p:tgtEl>
                                          <p:spTgt spid="15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down)">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down)">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down)">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down)">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wipe(down)">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wipe(down)">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
                                            <p:txEl>
                                              <p:pRg st="10" end="10"/>
                                            </p:txEl>
                                          </p:spTgt>
                                        </p:tgtEl>
                                        <p:attrNameLst>
                                          <p:attrName>style.visibility</p:attrName>
                                        </p:attrNameLst>
                                      </p:cBhvr>
                                      <p:to>
                                        <p:strVal val="visible"/>
                                      </p:to>
                                    </p:set>
                                    <p:animEffect transition="in" filter="wipe(down)">
                                      <p:cBhvr>
                                        <p:cTn id="42" dur="500"/>
                                        <p:tgtEl>
                                          <p:spTgt spid="6">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wipe(down)">
                                      <p:cBhvr>
                                        <p:cTn id="47" dur="500"/>
                                        <p:tgtEl>
                                          <p:spTgt spid="6">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6">
                                            <p:txEl>
                                              <p:pRg st="14" end="14"/>
                                            </p:txEl>
                                          </p:spTgt>
                                        </p:tgtEl>
                                        <p:attrNameLst>
                                          <p:attrName>style.visibility</p:attrName>
                                        </p:attrNameLst>
                                      </p:cBhvr>
                                      <p:to>
                                        <p:strVal val="visible"/>
                                      </p:to>
                                    </p:set>
                                    <p:animEffect transition="in" filter="wipe(down)">
                                      <p:cBhvr>
                                        <p:cTn id="52" dur="500"/>
                                        <p:tgtEl>
                                          <p:spTgt spid="6">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
                                            <p:txEl>
                                              <p:pRg st="16" end="16"/>
                                            </p:txEl>
                                          </p:spTgt>
                                        </p:tgtEl>
                                        <p:attrNameLst>
                                          <p:attrName>style.visibility</p:attrName>
                                        </p:attrNameLst>
                                      </p:cBhvr>
                                      <p:to>
                                        <p:strVal val="visible"/>
                                      </p:to>
                                    </p:set>
                                    <p:animEffect transition="in" filter="wipe(down)">
                                      <p:cBhvr>
                                        <p:cTn id="57" dur="500"/>
                                        <p:tgtEl>
                                          <p:spTgt spid="6">
                                            <p:txEl>
                                              <p:pRg st="16" end="1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6">
                                            <p:txEl>
                                              <p:pRg st="18" end="18"/>
                                            </p:txEl>
                                          </p:spTgt>
                                        </p:tgtEl>
                                        <p:attrNameLst>
                                          <p:attrName>style.visibility</p:attrName>
                                        </p:attrNameLst>
                                      </p:cBhvr>
                                      <p:to>
                                        <p:strVal val="visible"/>
                                      </p:to>
                                    </p:set>
                                    <p:animEffect transition="in" filter="wipe(down)">
                                      <p:cBhvr>
                                        <p:cTn id="62" dur="500"/>
                                        <p:tgtEl>
                                          <p:spTgt spid="6">
                                            <p:txEl>
                                              <p:pRg st="18" end="18"/>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6">
                                            <p:txEl>
                                              <p:pRg st="20" end="20"/>
                                            </p:txEl>
                                          </p:spTgt>
                                        </p:tgtEl>
                                        <p:attrNameLst>
                                          <p:attrName>style.visibility</p:attrName>
                                        </p:attrNameLst>
                                      </p:cBhvr>
                                      <p:to>
                                        <p:strVal val="visible"/>
                                      </p:to>
                                    </p:set>
                                    <p:animEffect transition="in" filter="wipe(down)">
                                      <p:cBhvr>
                                        <p:cTn id="67" dur="500"/>
                                        <p:tgtEl>
                                          <p:spTgt spid="6">
                                            <p:txEl>
                                              <p:pRg st="20" end="2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6">
                                            <p:txEl>
                                              <p:pRg st="22" end="22"/>
                                            </p:txEl>
                                          </p:spTgt>
                                        </p:tgtEl>
                                        <p:attrNameLst>
                                          <p:attrName>style.visibility</p:attrName>
                                        </p:attrNameLst>
                                      </p:cBhvr>
                                      <p:to>
                                        <p:strVal val="visible"/>
                                      </p:to>
                                    </p:set>
                                    <p:animEffect transition="in" filter="wipe(down)">
                                      <p:cBhvr>
                                        <p:cTn id="72" dur="500"/>
                                        <p:tgtEl>
                                          <p:spTgt spid="6">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1" grpId="0"/>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1249042" y="1290470"/>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Types of Machine learning </a:t>
            </a:r>
            <a:endParaRPr dirty="0">
              <a:latin typeface="+mj-lt"/>
            </a:endParaRPr>
          </a:p>
        </p:txBody>
      </p:sp>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2432028" y="2081365"/>
            <a:ext cx="306924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Supervised learning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solidFill>
                  <a:schemeClr val="tx1"/>
                </a:solidFill>
                <a:latin typeface="+mj-lt"/>
              </a:rPr>
              <a:t>Unsupervised learning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solidFill>
                <a:schemeClr val="tx1"/>
              </a:solidFill>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Semi-supervised  learning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solidFill>
                  <a:schemeClr val="tx1"/>
                </a:solidFill>
                <a:latin typeface="+mj-lt"/>
              </a:rPr>
              <a:t>Reinforcement learning </a:t>
            </a:r>
            <a:endParaRPr kumimoji="0" lang="en-US" altLang="en-US"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89313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1"/>
                                        </p:tgtEl>
                                        <p:attrNameLst>
                                          <p:attrName>style.visibility</p:attrName>
                                        </p:attrNameLst>
                                      </p:cBhvr>
                                      <p:to>
                                        <p:strVal val="visible"/>
                                      </p:to>
                                    </p:set>
                                    <p:anim calcmode="lin" valueType="num">
                                      <p:cBhvr additive="base">
                                        <p:cTn id="7" dur="500" fill="hold"/>
                                        <p:tgtEl>
                                          <p:spTgt spid="1591"/>
                                        </p:tgtEl>
                                        <p:attrNameLst>
                                          <p:attrName>ppt_x</p:attrName>
                                        </p:attrNameLst>
                                      </p:cBhvr>
                                      <p:tavLst>
                                        <p:tav tm="0">
                                          <p:val>
                                            <p:strVal val="#ppt_x"/>
                                          </p:val>
                                        </p:tav>
                                        <p:tav tm="100000">
                                          <p:val>
                                            <p:strVal val="#ppt_x"/>
                                          </p:val>
                                        </p:tav>
                                      </p:tavLst>
                                    </p:anim>
                                    <p:anim calcmode="lin" valueType="num">
                                      <p:cBhvr additive="base">
                                        <p:cTn id="8" dur="500" fill="hold"/>
                                        <p:tgtEl>
                                          <p:spTgt spid="15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wipe(down)">
                                      <p:cBhvr>
                                        <p:cTn id="13" dur="500"/>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wipe(down)">
                                      <p:cBhvr>
                                        <p:cTn id="18" dur="5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wipe(down)">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wipe(down)">
                                      <p:cBhvr>
                                        <p:cTn id="2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1" grpId="0"/>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2334680" y="621331"/>
            <a:ext cx="3686274"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mj-lt"/>
              </a:rPr>
              <a:t>Supervised learning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B691D468-7D12-E8C0-1C0F-E8FE62D0109C}"/>
              </a:ext>
            </a:extLst>
          </p:cNvPr>
          <p:cNvSpPr txBox="1"/>
          <p:nvPr/>
        </p:nvSpPr>
        <p:spPr>
          <a:xfrm>
            <a:off x="540727" y="1139437"/>
            <a:ext cx="7353074" cy="3647152"/>
          </a:xfrm>
          <a:prstGeom prst="rect">
            <a:avLst/>
          </a:prstGeom>
          <a:noFill/>
        </p:spPr>
        <p:txBody>
          <a:bodyPr wrap="square" rtlCol="0">
            <a:spAutoFit/>
          </a:bodyPr>
          <a:lstStyle/>
          <a:p>
            <a:r>
              <a:rPr lang="en-US" sz="1100" b="1" dirty="0"/>
              <a:t>Definition</a:t>
            </a:r>
            <a:r>
              <a:rPr lang="en-US" sz="1100" dirty="0"/>
              <a:t>:   A type of machine learning where the model is trained on labeled data, meaning each training example has an associated output label.</a:t>
            </a:r>
          </a:p>
          <a:p>
            <a:endParaRPr lang="en-US" sz="1100" dirty="0"/>
          </a:p>
          <a:p>
            <a:r>
              <a:rPr lang="en-US" sz="1100" b="1" dirty="0"/>
              <a:t>Common Algorithms</a:t>
            </a:r>
            <a:r>
              <a:rPr lang="en-US" sz="1100" dirty="0"/>
              <a:t>:</a:t>
            </a:r>
          </a:p>
          <a:p>
            <a:endParaRPr lang="en-US" sz="1100" dirty="0"/>
          </a:p>
          <a:p>
            <a:pPr>
              <a:buFont typeface="Arial" panose="020B0604020202020204" pitchFamily="34" charset="0"/>
              <a:buChar char="•"/>
            </a:pPr>
            <a:r>
              <a:rPr lang="en-US" sz="1100" b="1" dirty="0"/>
              <a:t>Linear Regression</a:t>
            </a:r>
            <a:r>
              <a:rPr lang="en-US" sz="1100" dirty="0"/>
              <a:t>: For predicting continuous values.</a:t>
            </a:r>
          </a:p>
          <a:p>
            <a:endParaRPr lang="en-US" sz="1100" dirty="0"/>
          </a:p>
          <a:p>
            <a:pPr>
              <a:buFont typeface="Arial" panose="020B0604020202020204" pitchFamily="34" charset="0"/>
              <a:buChar char="•"/>
            </a:pPr>
            <a:r>
              <a:rPr lang="en-US" sz="1100" b="1" dirty="0"/>
              <a:t>Logistic Regression</a:t>
            </a:r>
            <a:r>
              <a:rPr lang="en-US" sz="1100" dirty="0"/>
              <a:t>: For binary classification tasks.</a:t>
            </a:r>
          </a:p>
          <a:p>
            <a:endParaRPr lang="en-US" sz="1100" dirty="0"/>
          </a:p>
          <a:p>
            <a:pPr>
              <a:buFont typeface="Arial" panose="020B0604020202020204" pitchFamily="34" charset="0"/>
              <a:buChar char="•"/>
            </a:pPr>
            <a:r>
              <a:rPr lang="en-US" sz="1100" b="1" dirty="0"/>
              <a:t>Decision Trees</a:t>
            </a:r>
            <a:r>
              <a:rPr lang="en-US" sz="1100" dirty="0"/>
              <a:t>: For classification and regression tasks.</a:t>
            </a:r>
          </a:p>
          <a:p>
            <a:endParaRPr lang="en-US" sz="1100" dirty="0"/>
          </a:p>
          <a:p>
            <a:pPr>
              <a:buFont typeface="Arial" panose="020B0604020202020204" pitchFamily="34" charset="0"/>
              <a:buChar char="•"/>
            </a:pPr>
            <a:r>
              <a:rPr lang="en-US" sz="1100" b="1" dirty="0"/>
              <a:t>Support Vector Machines (SVM)</a:t>
            </a:r>
            <a:r>
              <a:rPr lang="en-US" sz="1100" dirty="0"/>
              <a:t>: For classification tasks.</a:t>
            </a:r>
          </a:p>
          <a:p>
            <a:endParaRPr lang="en-US" sz="1100" dirty="0"/>
          </a:p>
          <a:p>
            <a:pPr>
              <a:buFont typeface="Arial" panose="020B0604020202020204" pitchFamily="34" charset="0"/>
              <a:buChar char="•"/>
            </a:pPr>
            <a:r>
              <a:rPr lang="en-US" sz="1100" b="1" dirty="0"/>
              <a:t>K-Nearest Neighbors (KNN)</a:t>
            </a:r>
            <a:r>
              <a:rPr lang="en-US" sz="1100" dirty="0"/>
              <a:t>: For classification and regression tasks.</a:t>
            </a:r>
          </a:p>
          <a:p>
            <a:endParaRPr lang="en-US" sz="1100" dirty="0"/>
          </a:p>
          <a:p>
            <a:pPr>
              <a:buFont typeface="Arial" panose="020B0604020202020204" pitchFamily="34" charset="0"/>
              <a:buChar char="•"/>
            </a:pPr>
            <a:r>
              <a:rPr lang="en-US" sz="1100" b="1" dirty="0"/>
              <a:t>Neural Networks</a:t>
            </a:r>
            <a:r>
              <a:rPr lang="en-US" sz="1100" dirty="0"/>
              <a:t>: For complex tasks involving large datasets.</a:t>
            </a:r>
          </a:p>
          <a:p>
            <a:endParaRPr lang="en-US" sz="1100" dirty="0"/>
          </a:p>
          <a:p>
            <a:r>
              <a:rPr lang="en-US" sz="1100" b="1" dirty="0"/>
              <a:t>Example</a:t>
            </a:r>
            <a:r>
              <a:rPr lang="en-US" sz="1100" dirty="0"/>
              <a:t>:</a:t>
            </a:r>
          </a:p>
          <a:p>
            <a:endParaRPr lang="en-US" sz="1100" dirty="0"/>
          </a:p>
          <a:p>
            <a:pPr>
              <a:buFont typeface="Arial" panose="020B0604020202020204" pitchFamily="34" charset="0"/>
              <a:buChar char="•"/>
            </a:pPr>
            <a:r>
              <a:rPr lang="en-US" sz="1100" b="1" dirty="0"/>
              <a:t>Predicting House Prices</a:t>
            </a:r>
            <a:r>
              <a:rPr lang="en-US" sz="1100" dirty="0"/>
              <a:t>: Using historical data of house features (size, location, number of rooms) and their corresponding prices to predict the price of a new house.</a:t>
            </a:r>
          </a:p>
        </p:txBody>
      </p:sp>
      <p:pic>
        <p:nvPicPr>
          <p:cNvPr id="4" name="Picture 3">
            <a:extLst>
              <a:ext uri="{FF2B5EF4-FFF2-40B4-BE49-F238E27FC236}">
                <a16:creationId xmlns:a16="http://schemas.microsoft.com/office/drawing/2014/main" id="{C8B3D551-F24C-0254-1F10-5EBC3ED63357}"/>
              </a:ext>
            </a:extLst>
          </p:cNvPr>
          <p:cNvPicPr>
            <a:picLocks noChangeAspect="1"/>
          </p:cNvPicPr>
          <p:nvPr/>
        </p:nvPicPr>
        <p:blipFill>
          <a:blip r:embed="rId3"/>
          <a:stretch>
            <a:fillRect/>
          </a:stretch>
        </p:blipFill>
        <p:spPr>
          <a:xfrm>
            <a:off x="5140127" y="1743971"/>
            <a:ext cx="2800472" cy="1986300"/>
          </a:xfrm>
          <a:prstGeom prst="rect">
            <a:avLst/>
          </a:prstGeom>
        </p:spPr>
      </p:pic>
    </p:spTree>
    <p:extLst>
      <p:ext uri="{BB962C8B-B14F-4D97-AF65-F5344CB8AC3E}">
        <p14:creationId xmlns:p14="http://schemas.microsoft.com/office/powerpoint/2010/main" val="69242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ircle(in)">
                                      <p:cBhvr>
                                        <p:cTn id="12"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2166223" y="549421"/>
            <a:ext cx="434861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mj-lt"/>
              </a:rPr>
              <a:t>Unsupervised learning </a:t>
            </a:r>
          </a:p>
        </p:txBody>
      </p:sp>
      <p:sp>
        <p:nvSpPr>
          <p:cNvPr id="2" name="TextBox 1">
            <a:extLst>
              <a:ext uri="{FF2B5EF4-FFF2-40B4-BE49-F238E27FC236}">
                <a16:creationId xmlns:a16="http://schemas.microsoft.com/office/drawing/2014/main" id="{B691D468-7D12-E8C0-1C0F-E8FE62D0109C}"/>
              </a:ext>
            </a:extLst>
          </p:cNvPr>
          <p:cNvSpPr txBox="1"/>
          <p:nvPr/>
        </p:nvSpPr>
        <p:spPr>
          <a:xfrm>
            <a:off x="540727" y="1139437"/>
            <a:ext cx="4924408" cy="3600986"/>
          </a:xfrm>
          <a:prstGeom prst="rect">
            <a:avLst/>
          </a:prstGeom>
          <a:noFill/>
        </p:spPr>
        <p:txBody>
          <a:bodyPr wrap="square" rtlCol="0">
            <a:spAutoFit/>
          </a:bodyPr>
          <a:lstStyle/>
          <a:p>
            <a:r>
              <a:rPr lang="en-US" sz="1200" b="1" dirty="0"/>
              <a:t>Definition</a:t>
            </a:r>
            <a:r>
              <a:rPr lang="en-US" sz="1200" dirty="0"/>
              <a:t>: A type of machine learning where the model is trained on unlabeled data and must find patterns or structures within the data.</a:t>
            </a:r>
          </a:p>
          <a:p>
            <a:endParaRPr lang="en-US" sz="1200" dirty="0"/>
          </a:p>
          <a:p>
            <a:r>
              <a:rPr lang="en-US" sz="1200" b="1" dirty="0"/>
              <a:t>Common Algorithms</a:t>
            </a:r>
            <a:r>
              <a:rPr lang="en-US" sz="1200" dirty="0"/>
              <a:t>:</a:t>
            </a:r>
          </a:p>
          <a:p>
            <a:endParaRPr lang="en-US" sz="1200" dirty="0"/>
          </a:p>
          <a:p>
            <a:pPr>
              <a:buFont typeface="Arial" panose="020B0604020202020204" pitchFamily="34" charset="0"/>
              <a:buChar char="•"/>
            </a:pPr>
            <a:r>
              <a:rPr lang="en-US" sz="1200" b="1" dirty="0"/>
              <a:t>K-Means Clustering</a:t>
            </a:r>
            <a:r>
              <a:rPr lang="en-US" sz="1200" dirty="0"/>
              <a:t>: For partitioning data into K distinct clusters.</a:t>
            </a:r>
          </a:p>
          <a:p>
            <a:endParaRPr lang="en-US" sz="1200" dirty="0"/>
          </a:p>
          <a:p>
            <a:pPr>
              <a:buFont typeface="Arial" panose="020B0604020202020204" pitchFamily="34" charset="0"/>
              <a:buChar char="•"/>
            </a:pPr>
            <a:r>
              <a:rPr lang="en-US" sz="1200" b="1" dirty="0"/>
              <a:t>Hierarchical Clustering</a:t>
            </a:r>
            <a:r>
              <a:rPr lang="en-US" sz="1200" dirty="0"/>
              <a:t>: For building a hierarchy of clusters.</a:t>
            </a:r>
          </a:p>
          <a:p>
            <a:endParaRPr lang="en-US" sz="1200" dirty="0"/>
          </a:p>
          <a:p>
            <a:pPr>
              <a:buFont typeface="Arial" panose="020B0604020202020204" pitchFamily="34" charset="0"/>
              <a:buChar char="•"/>
            </a:pPr>
            <a:r>
              <a:rPr lang="en-US" sz="1200" b="1" dirty="0"/>
              <a:t>Principal Component Analysis (PCA)</a:t>
            </a:r>
            <a:r>
              <a:rPr lang="en-US" sz="1200" dirty="0"/>
              <a:t>: For dimensionality reduction.</a:t>
            </a:r>
          </a:p>
          <a:p>
            <a:endParaRPr lang="en-US" sz="1200" dirty="0"/>
          </a:p>
          <a:p>
            <a:pPr>
              <a:buFont typeface="Arial" panose="020B0604020202020204" pitchFamily="34" charset="0"/>
              <a:buChar char="•"/>
            </a:pPr>
            <a:r>
              <a:rPr lang="en-US" sz="1200" b="1" dirty="0"/>
              <a:t>Autoencoders</a:t>
            </a:r>
            <a:r>
              <a:rPr lang="en-US" sz="1200" dirty="0"/>
              <a:t>: For learning efficient representations of the data.</a:t>
            </a:r>
          </a:p>
          <a:p>
            <a:endParaRPr lang="en-US" sz="1200" dirty="0"/>
          </a:p>
          <a:p>
            <a:r>
              <a:rPr lang="en-US" sz="1200" b="1" dirty="0"/>
              <a:t>Example</a:t>
            </a:r>
            <a:r>
              <a:rPr lang="en-US" sz="1200" dirty="0"/>
              <a:t>:</a:t>
            </a:r>
          </a:p>
          <a:p>
            <a:endParaRPr lang="en-US" sz="1200" dirty="0"/>
          </a:p>
          <a:p>
            <a:pPr>
              <a:buFont typeface="Arial" panose="020B0604020202020204" pitchFamily="34" charset="0"/>
              <a:buChar char="•"/>
            </a:pPr>
            <a:r>
              <a:rPr lang="en-US" sz="1200" b="1" dirty="0"/>
              <a:t>Customer Segmentation</a:t>
            </a:r>
            <a:r>
              <a:rPr lang="en-US" sz="1200" dirty="0"/>
              <a:t>: Grouping customers based on purchasing behavior to identify distinct segments for targeted marketing.</a:t>
            </a:r>
          </a:p>
          <a:p>
            <a:endParaRPr lang="en-US" sz="1200" dirty="0"/>
          </a:p>
        </p:txBody>
      </p:sp>
      <p:pic>
        <p:nvPicPr>
          <p:cNvPr id="4" name="Picture 3">
            <a:extLst>
              <a:ext uri="{FF2B5EF4-FFF2-40B4-BE49-F238E27FC236}">
                <a16:creationId xmlns:a16="http://schemas.microsoft.com/office/drawing/2014/main" id="{35369FDC-1D45-CB62-7A06-857A5B80CE0A}"/>
              </a:ext>
            </a:extLst>
          </p:cNvPr>
          <p:cNvPicPr>
            <a:picLocks noChangeAspect="1"/>
          </p:cNvPicPr>
          <p:nvPr/>
        </p:nvPicPr>
        <p:blipFill>
          <a:blip r:embed="rId3"/>
          <a:stretch>
            <a:fillRect/>
          </a:stretch>
        </p:blipFill>
        <p:spPr>
          <a:xfrm>
            <a:off x="5409882" y="1368056"/>
            <a:ext cx="3358434" cy="2893686"/>
          </a:xfrm>
          <a:prstGeom prst="rect">
            <a:avLst/>
          </a:prstGeom>
        </p:spPr>
      </p:pic>
    </p:spTree>
    <p:extLst>
      <p:ext uri="{BB962C8B-B14F-4D97-AF65-F5344CB8AC3E}">
        <p14:creationId xmlns:p14="http://schemas.microsoft.com/office/powerpoint/2010/main" val="274332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2166223" y="549421"/>
            <a:ext cx="511865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2800" b="1" dirty="0">
                <a:solidFill>
                  <a:schemeClr val="tx1"/>
                </a:solidFill>
                <a:latin typeface="+mj-lt"/>
              </a:rPr>
              <a:t>Semi-</a:t>
            </a:r>
            <a:r>
              <a:rPr kumimoji="0" lang="en-US" altLang="en-US" sz="2800" b="1" i="0" u="none" strike="noStrike" cap="none" normalizeH="0" baseline="0" dirty="0">
                <a:ln>
                  <a:noFill/>
                </a:ln>
                <a:solidFill>
                  <a:schemeClr val="tx1"/>
                </a:solidFill>
                <a:effectLst/>
                <a:latin typeface="+mj-lt"/>
              </a:rPr>
              <a:t>supervised learning </a:t>
            </a:r>
          </a:p>
        </p:txBody>
      </p:sp>
      <p:sp>
        <p:nvSpPr>
          <p:cNvPr id="2" name="TextBox 1">
            <a:extLst>
              <a:ext uri="{FF2B5EF4-FFF2-40B4-BE49-F238E27FC236}">
                <a16:creationId xmlns:a16="http://schemas.microsoft.com/office/drawing/2014/main" id="{B691D468-7D12-E8C0-1C0F-E8FE62D0109C}"/>
              </a:ext>
            </a:extLst>
          </p:cNvPr>
          <p:cNvSpPr txBox="1"/>
          <p:nvPr/>
        </p:nvSpPr>
        <p:spPr>
          <a:xfrm>
            <a:off x="540727" y="1139437"/>
            <a:ext cx="4860613" cy="3785652"/>
          </a:xfrm>
          <a:prstGeom prst="rect">
            <a:avLst/>
          </a:prstGeom>
          <a:noFill/>
        </p:spPr>
        <p:txBody>
          <a:bodyPr wrap="square" rtlCol="0">
            <a:spAutoFit/>
          </a:bodyPr>
          <a:lstStyle/>
          <a:p>
            <a:r>
              <a:rPr lang="en-US" sz="1200" b="1" dirty="0"/>
              <a:t>Definition</a:t>
            </a:r>
            <a:r>
              <a:rPr lang="en-US" sz="1200" dirty="0"/>
              <a:t>: A type of machine learning that uses a combination of a small amount of labeled data and a large amount of unlabeled data.</a:t>
            </a:r>
          </a:p>
          <a:p>
            <a:endParaRPr lang="en-US" sz="1200" dirty="0"/>
          </a:p>
          <a:p>
            <a:r>
              <a:rPr lang="en-US" sz="1200" b="1" dirty="0"/>
              <a:t>Common Algorithms</a:t>
            </a:r>
            <a:r>
              <a:rPr lang="en-US" sz="1200" dirty="0"/>
              <a:t>:</a:t>
            </a:r>
          </a:p>
          <a:p>
            <a:endParaRPr lang="en-US" sz="1200" dirty="0"/>
          </a:p>
          <a:p>
            <a:pPr>
              <a:buFont typeface="Arial" panose="020B0604020202020204" pitchFamily="34" charset="0"/>
              <a:buChar char="•"/>
            </a:pPr>
            <a:r>
              <a:rPr lang="en-US" sz="1200" b="1" dirty="0"/>
              <a:t>Semi-Supervised Support Vector Machines (S3VM)</a:t>
            </a:r>
            <a:r>
              <a:rPr lang="en-US" sz="1200" dirty="0"/>
              <a:t>: An extension of SVM for semi-supervised learning.</a:t>
            </a:r>
          </a:p>
          <a:p>
            <a:endParaRPr lang="en-US" sz="1200" dirty="0"/>
          </a:p>
          <a:p>
            <a:pPr>
              <a:buFont typeface="Arial" panose="020B0604020202020204" pitchFamily="34" charset="0"/>
              <a:buChar char="•"/>
            </a:pPr>
            <a:r>
              <a:rPr lang="en-US" sz="1200" b="1" dirty="0"/>
              <a:t>Label Propagation</a:t>
            </a:r>
            <a:r>
              <a:rPr lang="en-US" sz="1200" dirty="0"/>
              <a:t>: Spreading labels from labeled to unlabeled data points.</a:t>
            </a:r>
          </a:p>
          <a:p>
            <a:endParaRPr lang="en-US" sz="1200" dirty="0"/>
          </a:p>
          <a:p>
            <a:pPr>
              <a:buFont typeface="Arial" panose="020B0604020202020204" pitchFamily="34" charset="0"/>
              <a:buChar char="•"/>
            </a:pPr>
            <a:r>
              <a:rPr lang="en-US" sz="1200" b="1" dirty="0"/>
              <a:t>Co-Training</a:t>
            </a:r>
            <a:r>
              <a:rPr lang="en-US" sz="1200" dirty="0"/>
              <a:t>: Training multiple classifiers on different views of the data.</a:t>
            </a:r>
          </a:p>
          <a:p>
            <a:endParaRPr lang="en-US" sz="1200" dirty="0"/>
          </a:p>
          <a:p>
            <a:r>
              <a:rPr lang="en-US" sz="1200" b="1" dirty="0"/>
              <a:t>Example</a:t>
            </a:r>
            <a:r>
              <a:rPr lang="en-US" sz="1200" dirty="0"/>
              <a:t>:</a:t>
            </a:r>
          </a:p>
          <a:p>
            <a:endParaRPr lang="en-US" sz="1200" dirty="0"/>
          </a:p>
          <a:p>
            <a:pPr>
              <a:buFont typeface="Arial" panose="020B0604020202020204" pitchFamily="34" charset="0"/>
              <a:buChar char="•"/>
            </a:pPr>
            <a:r>
              <a:rPr lang="en-US" sz="1200" b="1" dirty="0"/>
              <a:t>Speech Recognition</a:t>
            </a:r>
            <a:r>
              <a:rPr lang="en-US" sz="1200" dirty="0"/>
              <a:t>: Using a small set of transcribed audio files along with a larger set of </a:t>
            </a:r>
            <a:r>
              <a:rPr lang="en-US" sz="1200" dirty="0" err="1"/>
              <a:t>untranscribed</a:t>
            </a:r>
            <a:r>
              <a:rPr lang="en-US" sz="1200" dirty="0"/>
              <a:t> audio files to improve the accuracy of speech recognition models.</a:t>
            </a:r>
          </a:p>
          <a:p>
            <a:endParaRPr lang="en-US" sz="1200" dirty="0"/>
          </a:p>
        </p:txBody>
      </p:sp>
      <p:pic>
        <p:nvPicPr>
          <p:cNvPr id="4" name="Picture 3">
            <a:extLst>
              <a:ext uri="{FF2B5EF4-FFF2-40B4-BE49-F238E27FC236}">
                <a16:creationId xmlns:a16="http://schemas.microsoft.com/office/drawing/2014/main" id="{64E1DF75-02AD-1F06-2E99-4326E09D2414}"/>
              </a:ext>
            </a:extLst>
          </p:cNvPr>
          <p:cNvPicPr>
            <a:picLocks noChangeAspect="1"/>
          </p:cNvPicPr>
          <p:nvPr/>
        </p:nvPicPr>
        <p:blipFill rotWithShape="1">
          <a:blip r:embed="rId3"/>
          <a:srcRect l="837"/>
          <a:stretch/>
        </p:blipFill>
        <p:spPr>
          <a:xfrm>
            <a:off x="5337543" y="1233378"/>
            <a:ext cx="3361029" cy="2860406"/>
          </a:xfrm>
          <a:prstGeom prst="rect">
            <a:avLst/>
          </a:prstGeom>
        </p:spPr>
      </p:pic>
    </p:spTree>
    <p:extLst>
      <p:ext uri="{BB962C8B-B14F-4D97-AF65-F5344CB8AC3E}">
        <p14:creationId xmlns:p14="http://schemas.microsoft.com/office/powerpoint/2010/main" val="193170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2166223" y="549421"/>
            <a:ext cx="511865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mj-lt"/>
              </a:rPr>
              <a:t>Reinforcement learning </a:t>
            </a:r>
          </a:p>
        </p:txBody>
      </p:sp>
      <p:sp>
        <p:nvSpPr>
          <p:cNvPr id="2" name="TextBox 1">
            <a:extLst>
              <a:ext uri="{FF2B5EF4-FFF2-40B4-BE49-F238E27FC236}">
                <a16:creationId xmlns:a16="http://schemas.microsoft.com/office/drawing/2014/main" id="{B691D468-7D12-E8C0-1C0F-E8FE62D0109C}"/>
              </a:ext>
            </a:extLst>
          </p:cNvPr>
          <p:cNvSpPr txBox="1"/>
          <p:nvPr/>
        </p:nvSpPr>
        <p:spPr>
          <a:xfrm>
            <a:off x="540728" y="1139437"/>
            <a:ext cx="4690492" cy="3970318"/>
          </a:xfrm>
          <a:prstGeom prst="rect">
            <a:avLst/>
          </a:prstGeom>
          <a:noFill/>
        </p:spPr>
        <p:txBody>
          <a:bodyPr wrap="square" rtlCol="0">
            <a:spAutoFit/>
          </a:bodyPr>
          <a:lstStyle/>
          <a:p>
            <a:r>
              <a:rPr lang="en-US" sz="1200" b="1" dirty="0"/>
              <a:t>Definition</a:t>
            </a:r>
            <a:r>
              <a:rPr lang="en-US" sz="1200" dirty="0"/>
              <a:t>: A type of machine learning where an agent learns to make decisions by taking actions in an environment to maximize cumulative rewards.</a:t>
            </a:r>
          </a:p>
          <a:p>
            <a:endParaRPr lang="en-US" sz="1200" dirty="0"/>
          </a:p>
          <a:p>
            <a:r>
              <a:rPr lang="en-US" sz="1200" b="1" dirty="0"/>
              <a:t>Common Algorithms</a:t>
            </a:r>
            <a:r>
              <a:rPr lang="en-US" sz="1200" dirty="0"/>
              <a:t>:</a:t>
            </a:r>
          </a:p>
          <a:p>
            <a:endParaRPr lang="en-US" sz="1200" dirty="0"/>
          </a:p>
          <a:p>
            <a:pPr>
              <a:buFont typeface="Arial" panose="020B0604020202020204" pitchFamily="34" charset="0"/>
              <a:buChar char="•"/>
            </a:pPr>
            <a:r>
              <a:rPr lang="en-US" sz="1200" b="1" dirty="0"/>
              <a:t>Q-Learning</a:t>
            </a:r>
            <a:r>
              <a:rPr lang="en-US" sz="1200" dirty="0"/>
              <a:t>: A model-free reinforcement learning algorithm.</a:t>
            </a:r>
          </a:p>
          <a:p>
            <a:endParaRPr lang="en-US" sz="1200" dirty="0"/>
          </a:p>
          <a:p>
            <a:pPr>
              <a:buFont typeface="Arial" panose="020B0604020202020204" pitchFamily="34" charset="0"/>
              <a:buChar char="•"/>
            </a:pPr>
            <a:r>
              <a:rPr lang="en-US" sz="1200" b="1" dirty="0"/>
              <a:t>Deep Q-Networks (DQN)</a:t>
            </a:r>
            <a:r>
              <a:rPr lang="en-US" sz="1200" dirty="0"/>
              <a:t>: Using deep learning to approximate the Q-values.</a:t>
            </a:r>
          </a:p>
          <a:p>
            <a:endParaRPr lang="en-US" sz="1200" dirty="0"/>
          </a:p>
          <a:p>
            <a:pPr>
              <a:buFont typeface="Arial" panose="020B0604020202020204" pitchFamily="34" charset="0"/>
              <a:buChar char="•"/>
            </a:pPr>
            <a:r>
              <a:rPr lang="en-US" sz="1200" b="1" dirty="0"/>
              <a:t>Policy Gradient Methods</a:t>
            </a:r>
            <a:r>
              <a:rPr lang="en-US" sz="1200" dirty="0"/>
              <a:t>: For directly optimizing the policy.</a:t>
            </a:r>
          </a:p>
          <a:p>
            <a:endParaRPr lang="en-US" sz="1200" dirty="0"/>
          </a:p>
          <a:p>
            <a:pPr>
              <a:buFont typeface="Arial" panose="020B0604020202020204" pitchFamily="34" charset="0"/>
              <a:buChar char="•"/>
            </a:pPr>
            <a:r>
              <a:rPr lang="en-US" sz="1200" b="1" dirty="0"/>
              <a:t>Proximal Policy Optimization (PPO)</a:t>
            </a:r>
            <a:r>
              <a:rPr lang="en-US" sz="1200" dirty="0"/>
              <a:t>: A robust policy gradient method.</a:t>
            </a:r>
          </a:p>
          <a:p>
            <a:endParaRPr lang="en-US" sz="1200" dirty="0"/>
          </a:p>
          <a:p>
            <a:r>
              <a:rPr lang="en-US" sz="1200" b="1" dirty="0"/>
              <a:t>Example</a:t>
            </a:r>
            <a:r>
              <a:rPr lang="en-US" sz="1200" dirty="0"/>
              <a:t>:</a:t>
            </a:r>
          </a:p>
          <a:p>
            <a:endParaRPr lang="en-US" sz="1200" dirty="0"/>
          </a:p>
          <a:p>
            <a:pPr>
              <a:buFont typeface="Arial" panose="020B0604020202020204" pitchFamily="34" charset="0"/>
              <a:buChar char="•"/>
            </a:pPr>
            <a:r>
              <a:rPr lang="en-US" sz="1200" b="1" dirty="0"/>
              <a:t>Training a Robot</a:t>
            </a:r>
            <a:r>
              <a:rPr lang="en-US" sz="1200" dirty="0"/>
              <a:t>: Teaching a robot to navigate a maze by rewarding it for reaching the goal and penalizing it for hitting walls.</a:t>
            </a:r>
          </a:p>
          <a:p>
            <a:endParaRPr lang="en-US" sz="1200" dirty="0"/>
          </a:p>
        </p:txBody>
      </p:sp>
      <p:pic>
        <p:nvPicPr>
          <p:cNvPr id="4" name="Picture 3">
            <a:extLst>
              <a:ext uri="{FF2B5EF4-FFF2-40B4-BE49-F238E27FC236}">
                <a16:creationId xmlns:a16="http://schemas.microsoft.com/office/drawing/2014/main" id="{5E40189E-3D1D-24EA-680F-5DF3328B9AD4}"/>
              </a:ext>
            </a:extLst>
          </p:cNvPr>
          <p:cNvPicPr>
            <a:picLocks noChangeAspect="1"/>
          </p:cNvPicPr>
          <p:nvPr/>
        </p:nvPicPr>
        <p:blipFill>
          <a:blip r:embed="rId3"/>
          <a:stretch>
            <a:fillRect/>
          </a:stretch>
        </p:blipFill>
        <p:spPr>
          <a:xfrm>
            <a:off x="5081366" y="1885650"/>
            <a:ext cx="3327797" cy="2541089"/>
          </a:xfrm>
          <a:prstGeom prst="rect">
            <a:avLst/>
          </a:prstGeom>
        </p:spPr>
      </p:pic>
    </p:spTree>
    <p:extLst>
      <p:ext uri="{BB962C8B-B14F-4D97-AF65-F5344CB8AC3E}">
        <p14:creationId xmlns:p14="http://schemas.microsoft.com/office/powerpoint/2010/main" val="346131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597618" y="497382"/>
            <a:ext cx="511865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mj-lt"/>
              </a:rPr>
              <a:t>Deep learning </a:t>
            </a:r>
          </a:p>
        </p:txBody>
      </p:sp>
      <p:sp>
        <p:nvSpPr>
          <p:cNvPr id="2" name="TextBox 1">
            <a:extLst>
              <a:ext uri="{FF2B5EF4-FFF2-40B4-BE49-F238E27FC236}">
                <a16:creationId xmlns:a16="http://schemas.microsoft.com/office/drawing/2014/main" id="{B691D468-7D12-E8C0-1C0F-E8FE62D0109C}"/>
              </a:ext>
            </a:extLst>
          </p:cNvPr>
          <p:cNvSpPr txBox="1"/>
          <p:nvPr/>
        </p:nvSpPr>
        <p:spPr>
          <a:xfrm>
            <a:off x="540727" y="1139437"/>
            <a:ext cx="7353074" cy="2862322"/>
          </a:xfrm>
          <a:prstGeom prst="rect">
            <a:avLst/>
          </a:prstGeom>
          <a:noFill/>
        </p:spPr>
        <p:txBody>
          <a:bodyPr wrap="square" rtlCol="0">
            <a:spAutoFit/>
          </a:bodyPr>
          <a:lstStyle/>
          <a:p>
            <a:r>
              <a:rPr lang="en-US" sz="1200" b="1" dirty="0"/>
              <a:t>Definition</a:t>
            </a:r>
          </a:p>
          <a:p>
            <a:endParaRPr lang="en-US" sz="1200" b="1" dirty="0"/>
          </a:p>
          <a:p>
            <a:r>
              <a:rPr lang="en-US" sz="1200" b="1" dirty="0"/>
              <a:t>Deep Learning: </a:t>
            </a:r>
            <a:r>
              <a:rPr lang="en-US" sz="1200" dirty="0"/>
              <a:t>It is a subset of machine learning where artificial neural networks, inspired by the structure and function of the human brain, learn from large amounts of data to perform tasks that traditional algorithms struggle with. It involves multiple layers of abstraction to automatically learn representations of data.</a:t>
            </a:r>
          </a:p>
          <a:p>
            <a:endParaRPr lang="en-US" sz="1200" dirty="0"/>
          </a:p>
          <a:p>
            <a:r>
              <a:rPr lang="en-US" sz="1200" b="1" dirty="0"/>
              <a:t>Example</a:t>
            </a:r>
          </a:p>
          <a:p>
            <a:endParaRPr lang="en-US" sz="1200" b="1" dirty="0"/>
          </a:p>
          <a:p>
            <a:r>
              <a:rPr lang="en-US" sz="1200" b="1" dirty="0"/>
              <a:t>Image Recognition: </a:t>
            </a:r>
            <a:r>
              <a:rPr lang="en-US" sz="1200" dirty="0"/>
              <a:t>Using deep learning, specifically convolutional neural networks (CNNs), to classify objects in images. For instance, a deep learning model can distinguish between different types of animals in photographs with high accuracy.</a:t>
            </a:r>
          </a:p>
          <a:p>
            <a:endParaRPr lang="en-US" sz="1200" dirty="0"/>
          </a:p>
          <a:p>
            <a:endParaRPr lang="en-US" sz="1200" b="1" dirty="0"/>
          </a:p>
          <a:p>
            <a:endParaRPr lang="en-US" sz="1200" dirty="0"/>
          </a:p>
        </p:txBody>
      </p:sp>
    </p:spTree>
    <p:extLst>
      <p:ext uri="{BB962C8B-B14F-4D97-AF65-F5344CB8AC3E}">
        <p14:creationId xmlns:p14="http://schemas.microsoft.com/office/powerpoint/2010/main" val="159859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536736" y="467443"/>
            <a:ext cx="511865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pPr>
            <a:r>
              <a:rPr kumimoji="0" lang="en-US" altLang="en-US" sz="2800" b="1" i="0" u="none" strike="noStrike" cap="none" normalizeH="0" baseline="0" dirty="0">
                <a:ln>
                  <a:noFill/>
                </a:ln>
                <a:solidFill>
                  <a:schemeClr val="tx1"/>
                </a:solidFill>
                <a:effectLst/>
                <a:latin typeface="+mj-lt"/>
              </a:rPr>
              <a:t>Deep learning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1"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B691D468-7D12-E8C0-1C0F-E8FE62D0109C}"/>
              </a:ext>
            </a:extLst>
          </p:cNvPr>
          <p:cNvSpPr txBox="1"/>
          <p:nvPr/>
        </p:nvSpPr>
        <p:spPr>
          <a:xfrm>
            <a:off x="540727" y="1139437"/>
            <a:ext cx="3981654" cy="3046988"/>
          </a:xfrm>
          <a:prstGeom prst="rect">
            <a:avLst/>
          </a:prstGeom>
          <a:noFill/>
        </p:spPr>
        <p:txBody>
          <a:bodyPr wrap="square" rtlCol="0">
            <a:spAutoFit/>
          </a:bodyPr>
          <a:lstStyle/>
          <a:p>
            <a:r>
              <a:rPr lang="en-US" sz="1200" b="1" dirty="0"/>
              <a:t>Algorithm</a:t>
            </a:r>
          </a:p>
          <a:p>
            <a:endParaRPr lang="en-US" sz="1200" b="1" dirty="0"/>
          </a:p>
          <a:p>
            <a:r>
              <a:rPr lang="en-US" sz="1200" b="1" dirty="0"/>
              <a:t>Convolutional Neural Networks (CNN</a:t>
            </a:r>
            <a:r>
              <a:rPr lang="en-US" sz="1200" dirty="0"/>
              <a:t>)</a:t>
            </a:r>
          </a:p>
          <a:p>
            <a:endParaRPr lang="en-US" sz="1200" dirty="0"/>
          </a:p>
          <a:p>
            <a:r>
              <a:rPr lang="en-US" sz="1200" dirty="0"/>
              <a:t>- </a:t>
            </a:r>
            <a:r>
              <a:rPr lang="en-US" sz="1200" b="1" dirty="0"/>
              <a:t>Definition</a:t>
            </a:r>
            <a:r>
              <a:rPr lang="en-US" sz="1200" dirty="0"/>
              <a:t>: CNNs are specialized deep learning architectures designed to process data that has a grid-like topology, such as images or sound waves. They use convolutional layers to automatically learn hierarchical representations of the input data.</a:t>
            </a:r>
          </a:p>
          <a:p>
            <a:r>
              <a:rPr lang="en-US" sz="1200" dirty="0"/>
              <a:t>-</a:t>
            </a:r>
            <a:r>
              <a:rPr lang="en-US" sz="1200" b="1" dirty="0"/>
              <a:t> Example</a:t>
            </a:r>
            <a:r>
              <a:rPr lang="en-US" sz="1200" dirty="0"/>
              <a:t>: In image recognition, a CNN consists of convolutional layers that apply filters across the input image to extract features like edges and textures. These features are then passed through pooling layers to reduce dimensionality before being fed into fully connected layers for classification.</a:t>
            </a:r>
          </a:p>
          <a:p>
            <a:endParaRPr lang="en-US" sz="1200" dirty="0"/>
          </a:p>
        </p:txBody>
      </p:sp>
      <p:pic>
        <p:nvPicPr>
          <p:cNvPr id="4" name="Picture 3">
            <a:extLst>
              <a:ext uri="{FF2B5EF4-FFF2-40B4-BE49-F238E27FC236}">
                <a16:creationId xmlns:a16="http://schemas.microsoft.com/office/drawing/2014/main" id="{B3377342-C01C-0981-CBBD-63E09449A0C6}"/>
              </a:ext>
            </a:extLst>
          </p:cNvPr>
          <p:cNvPicPr>
            <a:picLocks noChangeAspect="1"/>
          </p:cNvPicPr>
          <p:nvPr/>
        </p:nvPicPr>
        <p:blipFill>
          <a:blip r:embed="rId3"/>
          <a:stretch>
            <a:fillRect/>
          </a:stretch>
        </p:blipFill>
        <p:spPr>
          <a:xfrm>
            <a:off x="4319397" y="1659415"/>
            <a:ext cx="4444484" cy="2977116"/>
          </a:xfrm>
          <a:prstGeom prst="rect">
            <a:avLst/>
          </a:prstGeom>
        </p:spPr>
      </p:pic>
    </p:spTree>
    <p:extLst>
      <p:ext uri="{BB962C8B-B14F-4D97-AF65-F5344CB8AC3E}">
        <p14:creationId xmlns:p14="http://schemas.microsoft.com/office/powerpoint/2010/main" val="308063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wipe(down)">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554820" y="725478"/>
            <a:ext cx="725531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pPr>
            <a:r>
              <a:rPr lang="en-US" sz="2400" b="1" dirty="0"/>
              <a:t>1. Convolutional Neural Networks (CNNs)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B691D468-7D12-E8C0-1C0F-E8FE62D0109C}"/>
              </a:ext>
            </a:extLst>
          </p:cNvPr>
          <p:cNvSpPr txBox="1"/>
          <p:nvPr/>
        </p:nvSpPr>
        <p:spPr>
          <a:xfrm>
            <a:off x="637993" y="1263609"/>
            <a:ext cx="4160835" cy="3600986"/>
          </a:xfrm>
          <a:prstGeom prst="rect">
            <a:avLst/>
          </a:prstGeom>
          <a:noFill/>
        </p:spPr>
        <p:txBody>
          <a:bodyPr wrap="square" rtlCol="0">
            <a:spAutoFit/>
          </a:bodyPr>
          <a:lstStyle/>
          <a:p>
            <a:r>
              <a:rPr lang="en-US" sz="1200" dirty="0"/>
              <a:t>Definition: CNNs are deep learning algorithms designed specifically for processing structured grid data, </a:t>
            </a:r>
          </a:p>
          <a:p>
            <a:r>
              <a:rPr lang="en-US" sz="1200" dirty="0"/>
              <a:t>such as images. They are particularly effective for tasks like image recognition and classification.</a:t>
            </a:r>
          </a:p>
          <a:p>
            <a:endParaRPr lang="en-US" sz="1200" dirty="0"/>
          </a:p>
          <a:p>
            <a:r>
              <a:rPr lang="en-US" sz="1200" b="1" dirty="0"/>
              <a:t>Algorithm Example:-  </a:t>
            </a:r>
          </a:p>
          <a:p>
            <a:endParaRPr lang="en-US" sz="1200" b="1" dirty="0"/>
          </a:p>
          <a:p>
            <a:r>
              <a:rPr lang="en-US" sz="1200" dirty="0"/>
              <a:t>- </a:t>
            </a:r>
            <a:r>
              <a:rPr lang="en-US" sz="1200" b="1" dirty="0"/>
              <a:t>Input Layer</a:t>
            </a:r>
            <a:r>
              <a:rPr lang="en-US" sz="1200" dirty="0"/>
              <a:t>: Receives image input.</a:t>
            </a:r>
          </a:p>
          <a:p>
            <a:r>
              <a:rPr lang="en-US" sz="1200" dirty="0"/>
              <a:t>- </a:t>
            </a:r>
            <a:r>
              <a:rPr lang="en-US" sz="1200" b="1" dirty="0"/>
              <a:t>Convolutional Layer: </a:t>
            </a:r>
            <a:r>
              <a:rPr lang="en-US" sz="1200" dirty="0"/>
              <a:t>Applies convolution operations using filters to detect features.</a:t>
            </a:r>
          </a:p>
          <a:p>
            <a:r>
              <a:rPr lang="en-US" sz="1200" dirty="0"/>
              <a:t>- </a:t>
            </a:r>
            <a:r>
              <a:rPr lang="en-US" sz="1200" b="1" dirty="0"/>
              <a:t>Pooling Layer: </a:t>
            </a:r>
            <a:r>
              <a:rPr lang="en-US" sz="1200" dirty="0"/>
              <a:t>Reduces dimensionality and computational load by down-sampling.</a:t>
            </a:r>
          </a:p>
          <a:p>
            <a:r>
              <a:rPr lang="en-US" sz="1200" dirty="0"/>
              <a:t>- </a:t>
            </a:r>
            <a:r>
              <a:rPr lang="en-US" sz="1200" b="1" dirty="0"/>
              <a:t>Fully Connected Layer: </a:t>
            </a:r>
            <a:r>
              <a:rPr lang="en-US" sz="1200" dirty="0"/>
              <a:t>Connects neurons between layers to combine features.</a:t>
            </a:r>
          </a:p>
          <a:p>
            <a:r>
              <a:rPr lang="en-US" sz="1200" dirty="0"/>
              <a:t>- </a:t>
            </a:r>
            <a:r>
              <a:rPr lang="en-US" sz="1200" b="1" dirty="0"/>
              <a:t>Output Layer</a:t>
            </a:r>
            <a:r>
              <a:rPr lang="en-US" sz="1200" dirty="0"/>
              <a:t>: Provides classification results.</a:t>
            </a:r>
          </a:p>
          <a:p>
            <a:endParaRPr lang="en-US" sz="1200" dirty="0"/>
          </a:p>
          <a:p>
            <a:r>
              <a:rPr lang="en-US" sz="1200" b="1" dirty="0"/>
              <a:t>Example: </a:t>
            </a:r>
            <a:r>
              <a:rPr lang="en-US" sz="1200" dirty="0"/>
              <a:t>Image classification for recognizing handwritten digits (MNIST dataset).</a:t>
            </a:r>
          </a:p>
          <a:p>
            <a:endParaRPr lang="en-US" sz="1200" dirty="0"/>
          </a:p>
        </p:txBody>
      </p:sp>
      <p:pic>
        <p:nvPicPr>
          <p:cNvPr id="4" name="Picture 3">
            <a:extLst>
              <a:ext uri="{FF2B5EF4-FFF2-40B4-BE49-F238E27FC236}">
                <a16:creationId xmlns:a16="http://schemas.microsoft.com/office/drawing/2014/main" id="{7FBEC6EE-C31E-C1F9-2E04-76F49395A9B3}"/>
              </a:ext>
            </a:extLst>
          </p:cNvPr>
          <p:cNvPicPr>
            <a:picLocks noChangeAspect="1"/>
          </p:cNvPicPr>
          <p:nvPr/>
        </p:nvPicPr>
        <p:blipFill>
          <a:blip r:embed="rId3"/>
          <a:stretch>
            <a:fillRect/>
          </a:stretch>
        </p:blipFill>
        <p:spPr>
          <a:xfrm>
            <a:off x="4784651" y="1984717"/>
            <a:ext cx="3568331" cy="1891686"/>
          </a:xfrm>
          <a:prstGeom prst="rect">
            <a:avLst/>
          </a:prstGeom>
        </p:spPr>
      </p:pic>
    </p:spTree>
    <p:extLst>
      <p:ext uri="{BB962C8B-B14F-4D97-AF65-F5344CB8AC3E}">
        <p14:creationId xmlns:p14="http://schemas.microsoft.com/office/powerpoint/2010/main" val="232175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wipe(down)">
                                      <p:cBhvr>
                                        <p:cTn id="7" dur="500"/>
                                        <p:tgtEl>
                                          <p:spTgt spid="2">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601341" y="648237"/>
            <a:ext cx="72553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pPr>
            <a:r>
              <a:rPr lang="en-US" sz="2800" b="1" dirty="0"/>
              <a:t>2. Recurrent Neural Networks (RNNs)</a:t>
            </a:r>
          </a:p>
          <a:p>
            <a:pPr marL="0" indent="0" eaLnBrk="0" fontAlgn="base" hangingPunct="0">
              <a:spcBef>
                <a:spcPct val="0"/>
              </a:spcBef>
              <a:spcAft>
                <a:spcPct val="0"/>
              </a:spcAft>
              <a:buClrTx/>
              <a:buSzTx/>
            </a:pPr>
            <a:endParaRPr kumimoji="0" lang="en-US" altLang="en-US" sz="2800" b="1"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B691D468-7D12-E8C0-1C0F-E8FE62D0109C}"/>
              </a:ext>
            </a:extLst>
          </p:cNvPr>
          <p:cNvSpPr txBox="1"/>
          <p:nvPr/>
        </p:nvSpPr>
        <p:spPr>
          <a:xfrm>
            <a:off x="637993" y="1263609"/>
            <a:ext cx="4026156" cy="3600986"/>
          </a:xfrm>
          <a:prstGeom prst="rect">
            <a:avLst/>
          </a:prstGeom>
          <a:noFill/>
        </p:spPr>
        <p:txBody>
          <a:bodyPr wrap="square" rtlCol="0">
            <a:spAutoFit/>
          </a:bodyPr>
          <a:lstStyle/>
          <a:p>
            <a:endParaRPr lang="en-US" sz="1200" b="1" dirty="0"/>
          </a:p>
          <a:p>
            <a:r>
              <a:rPr lang="en-US" sz="1200" b="1" dirty="0"/>
              <a:t>Definition: </a:t>
            </a:r>
            <a:r>
              <a:rPr lang="en-US" sz="1200" dirty="0"/>
              <a:t>RNNs are designed to handle sequential data by maintaining a memory of previous inputs,</a:t>
            </a:r>
          </a:p>
          <a:p>
            <a:r>
              <a:rPr lang="en-US" sz="1200" dirty="0"/>
              <a:t> making them suitable for tasks like language modeling and time series prediction.</a:t>
            </a:r>
          </a:p>
          <a:p>
            <a:endParaRPr lang="en-US" sz="1200" dirty="0"/>
          </a:p>
          <a:p>
            <a:r>
              <a:rPr lang="en-US" sz="1200" b="1" dirty="0"/>
              <a:t>Algorithm Example:</a:t>
            </a:r>
          </a:p>
          <a:p>
            <a:endParaRPr lang="en-US" sz="1200" b="1" dirty="0"/>
          </a:p>
          <a:p>
            <a:pPr marL="171450" indent="-171450">
              <a:buFontTx/>
              <a:buChar char="-"/>
            </a:pPr>
            <a:r>
              <a:rPr lang="en-US" sz="1200" b="1" dirty="0"/>
              <a:t>Input Layer: </a:t>
            </a:r>
            <a:r>
              <a:rPr lang="en-US" sz="1200" dirty="0"/>
              <a:t>Receives sequential input data.</a:t>
            </a:r>
          </a:p>
          <a:p>
            <a:pPr marL="171450" indent="-171450">
              <a:buFontTx/>
              <a:buChar char="-"/>
            </a:pPr>
            <a:endParaRPr lang="en-US" sz="1200" dirty="0"/>
          </a:p>
          <a:p>
            <a:pPr marL="171450" indent="-171450">
              <a:buFontTx/>
              <a:buChar char="-"/>
            </a:pPr>
            <a:r>
              <a:rPr lang="en-US" sz="1200" b="1" dirty="0"/>
              <a:t>Recurrent Layer: </a:t>
            </a:r>
            <a:r>
              <a:rPr lang="en-US" sz="1200" dirty="0"/>
              <a:t>Uses hidden states to remember previous inputs.</a:t>
            </a:r>
          </a:p>
          <a:p>
            <a:endParaRPr lang="en-US" sz="1200" dirty="0"/>
          </a:p>
          <a:p>
            <a:r>
              <a:rPr lang="en-US" sz="1200" dirty="0"/>
              <a:t>- </a:t>
            </a:r>
            <a:r>
              <a:rPr lang="en-US" sz="1200" b="1" dirty="0"/>
              <a:t>Output Layer: </a:t>
            </a:r>
            <a:r>
              <a:rPr lang="en-US" sz="1200" dirty="0"/>
              <a:t>Produces the final output for the sequence.</a:t>
            </a:r>
          </a:p>
          <a:p>
            <a:endParaRPr lang="en-US" sz="1200" dirty="0"/>
          </a:p>
          <a:p>
            <a:r>
              <a:rPr lang="en-US" sz="1200" b="1" dirty="0"/>
              <a:t>Example: </a:t>
            </a:r>
            <a:r>
              <a:rPr lang="en-US" sz="1200" dirty="0"/>
              <a:t>Predicting the next word in a sentence.</a:t>
            </a:r>
          </a:p>
          <a:p>
            <a:endParaRPr lang="en-US" sz="1200" dirty="0"/>
          </a:p>
          <a:p>
            <a:endParaRPr lang="en-US" sz="1200" dirty="0"/>
          </a:p>
        </p:txBody>
      </p:sp>
      <p:pic>
        <p:nvPicPr>
          <p:cNvPr id="4" name="Picture 3">
            <a:extLst>
              <a:ext uri="{FF2B5EF4-FFF2-40B4-BE49-F238E27FC236}">
                <a16:creationId xmlns:a16="http://schemas.microsoft.com/office/drawing/2014/main" id="{22B21A9F-471F-4034-A3D8-7126AF0C3C58}"/>
              </a:ext>
            </a:extLst>
          </p:cNvPr>
          <p:cNvPicPr>
            <a:picLocks noChangeAspect="1"/>
          </p:cNvPicPr>
          <p:nvPr/>
        </p:nvPicPr>
        <p:blipFill>
          <a:blip r:embed="rId3"/>
          <a:stretch>
            <a:fillRect/>
          </a:stretch>
        </p:blipFill>
        <p:spPr>
          <a:xfrm>
            <a:off x="4544963" y="1890193"/>
            <a:ext cx="3430879" cy="2605070"/>
          </a:xfrm>
          <a:prstGeom prst="rect">
            <a:avLst/>
          </a:prstGeom>
        </p:spPr>
      </p:pic>
    </p:spTree>
    <p:extLst>
      <p:ext uri="{BB962C8B-B14F-4D97-AF65-F5344CB8AC3E}">
        <p14:creationId xmlns:p14="http://schemas.microsoft.com/office/powerpoint/2010/main" val="219825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wipe(down)">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32"/>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Installing Anaconda</a:t>
            </a:r>
            <a:endParaRPr dirty="0">
              <a:latin typeface="+mj-lt"/>
            </a:endParaRPr>
          </a:p>
        </p:txBody>
      </p:sp>
      <p:sp>
        <p:nvSpPr>
          <p:cNvPr id="12" name="Rectangle 1">
            <a:extLst>
              <a:ext uri="{FF2B5EF4-FFF2-40B4-BE49-F238E27FC236}">
                <a16:creationId xmlns:a16="http://schemas.microsoft.com/office/drawing/2014/main" id="{5BD6D066-F8B6-1042-F1E6-F0A40C027B4A}"/>
              </a:ext>
            </a:extLst>
          </p:cNvPr>
          <p:cNvSpPr>
            <a:spLocks noGrp="1" noChangeArrowheads="1"/>
          </p:cNvSpPr>
          <p:nvPr>
            <p:ph type="subTitle" idx="7"/>
          </p:nvPr>
        </p:nvSpPr>
        <p:spPr bwMode="auto">
          <a:xfrm>
            <a:off x="635663" y="1707084"/>
            <a:ext cx="728204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step 1:</a:t>
            </a:r>
            <a:r>
              <a:rPr kumimoji="0" lang="en-US" altLang="en-US" sz="1800" b="0" i="0" u="none" strike="noStrike" cap="none" normalizeH="0" baseline="0" dirty="0">
                <a:ln>
                  <a:noFill/>
                </a:ln>
                <a:solidFill>
                  <a:schemeClr val="tx1"/>
                </a:solidFill>
                <a:effectLst/>
                <a:latin typeface="+mj-lt"/>
              </a:rPr>
              <a:t> Download Anaconda from </a:t>
            </a:r>
            <a:r>
              <a:rPr kumimoji="0" lang="en-US" altLang="en-US" sz="1800" b="0" i="0" u="none" strike="noStrike" cap="none" normalizeH="0" baseline="0" dirty="0">
                <a:ln>
                  <a:noFill/>
                </a:ln>
                <a:solidFill>
                  <a:schemeClr val="tx1"/>
                </a:solidFill>
                <a:effectLst/>
                <a:latin typeface="+mj-lt"/>
                <a:hlinkClick r:id="rId3"/>
              </a:rPr>
              <a:t>https://www.anaconda.com/download/success</a:t>
            </a:r>
            <a:r>
              <a:rPr kumimoji="0" lang="en-US" altLang="en-US" sz="18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0" dirty="0">
              <a:solidFill>
                <a:schemeClr val="tx1"/>
              </a:solidFill>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lang="en-US" altLang="en-US" b="0" dirty="0">
              <a:solidFill>
                <a:schemeClr val="tx1"/>
              </a:solidFill>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j-lt"/>
            </a:endParaRPr>
          </a:p>
        </p:txBody>
      </p:sp>
      <p:pic>
        <p:nvPicPr>
          <p:cNvPr id="14" name="Picture 13">
            <a:extLst>
              <a:ext uri="{FF2B5EF4-FFF2-40B4-BE49-F238E27FC236}">
                <a16:creationId xmlns:a16="http://schemas.microsoft.com/office/drawing/2014/main" id="{0D82F90F-687B-1034-0B26-CF3E69FE3A9E}"/>
              </a:ext>
            </a:extLst>
          </p:cNvPr>
          <p:cNvPicPr>
            <a:picLocks noChangeAspect="1"/>
          </p:cNvPicPr>
          <p:nvPr/>
        </p:nvPicPr>
        <p:blipFill>
          <a:blip r:embed="rId4"/>
          <a:stretch>
            <a:fillRect/>
          </a:stretch>
        </p:blipFill>
        <p:spPr>
          <a:xfrm>
            <a:off x="1189119" y="2571750"/>
            <a:ext cx="4476406" cy="17772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92"/>
                                        </p:tgtEl>
                                        <p:attrNameLst>
                                          <p:attrName>style.visibility</p:attrName>
                                        </p:attrNameLst>
                                      </p:cBhvr>
                                      <p:to>
                                        <p:strVal val="visible"/>
                                      </p:to>
                                    </p:set>
                                    <p:animEffect transition="in" filter="fade">
                                      <p:cBhvr>
                                        <p:cTn id="7" dur="1000"/>
                                        <p:tgtEl>
                                          <p:spTgt spid="1692"/>
                                        </p:tgtEl>
                                      </p:cBhvr>
                                    </p:animEffect>
                                    <p:anim calcmode="lin" valueType="num">
                                      <p:cBhvr>
                                        <p:cTn id="8" dur="1000" fill="hold"/>
                                        <p:tgtEl>
                                          <p:spTgt spid="1692"/>
                                        </p:tgtEl>
                                        <p:attrNameLst>
                                          <p:attrName>ppt_x</p:attrName>
                                        </p:attrNameLst>
                                      </p:cBhvr>
                                      <p:tavLst>
                                        <p:tav tm="0">
                                          <p:val>
                                            <p:strVal val="#ppt_x"/>
                                          </p:val>
                                        </p:tav>
                                        <p:tav tm="100000">
                                          <p:val>
                                            <p:strVal val="#ppt_x"/>
                                          </p:val>
                                        </p:tav>
                                      </p:tavLst>
                                    </p:anim>
                                    <p:anim calcmode="lin" valueType="num">
                                      <p:cBhvr>
                                        <p:cTn id="9" dur="1000" fill="hold"/>
                                        <p:tgtEl>
                                          <p:spTgt spid="169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576042" y="911353"/>
            <a:ext cx="79511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pPr>
            <a:r>
              <a:rPr lang="en-US" sz="2400" b="1" dirty="0"/>
              <a:t>3. Long Short-Term Memory Networks (LSTMs)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B691D468-7D12-E8C0-1C0F-E8FE62D0109C}"/>
              </a:ext>
            </a:extLst>
          </p:cNvPr>
          <p:cNvSpPr txBox="1"/>
          <p:nvPr/>
        </p:nvSpPr>
        <p:spPr>
          <a:xfrm>
            <a:off x="616771" y="1538826"/>
            <a:ext cx="3636252" cy="3416320"/>
          </a:xfrm>
          <a:prstGeom prst="rect">
            <a:avLst/>
          </a:prstGeom>
          <a:noFill/>
        </p:spPr>
        <p:txBody>
          <a:bodyPr wrap="square" rtlCol="0">
            <a:spAutoFit/>
          </a:bodyPr>
          <a:lstStyle/>
          <a:p>
            <a:endParaRPr lang="en-US" sz="1200" dirty="0"/>
          </a:p>
          <a:p>
            <a:r>
              <a:rPr lang="en-US" sz="1200" b="1" dirty="0"/>
              <a:t>Definition: </a:t>
            </a:r>
            <a:r>
              <a:rPr lang="en-US" sz="1200" dirty="0"/>
              <a:t>LSTMs are a type of RNN designed to overcome the vanishing gradient problem, making them effective for long-term dependencies in sequences.</a:t>
            </a:r>
          </a:p>
          <a:p>
            <a:endParaRPr lang="en-US" sz="1200" dirty="0"/>
          </a:p>
          <a:p>
            <a:r>
              <a:rPr lang="en-US" sz="1200" b="1" dirty="0"/>
              <a:t>Algorithm Example:</a:t>
            </a:r>
          </a:p>
          <a:p>
            <a:endParaRPr lang="en-US" sz="1200" b="1" dirty="0"/>
          </a:p>
          <a:p>
            <a:pPr marL="171450" indent="-171450">
              <a:buFontTx/>
              <a:buChar char="-"/>
            </a:pPr>
            <a:r>
              <a:rPr lang="en-US" sz="1200" b="1" dirty="0"/>
              <a:t>Input Layer: </a:t>
            </a:r>
            <a:r>
              <a:rPr lang="en-US" sz="1200" dirty="0"/>
              <a:t>Receives sequential input data.</a:t>
            </a:r>
          </a:p>
          <a:p>
            <a:endParaRPr lang="en-US" sz="1200" dirty="0"/>
          </a:p>
          <a:p>
            <a:pPr marL="171450" indent="-171450">
              <a:buFontTx/>
              <a:buChar char="-"/>
            </a:pPr>
            <a:r>
              <a:rPr lang="en-US" sz="1200" b="1" dirty="0"/>
              <a:t>LSTM Layer: </a:t>
            </a:r>
            <a:r>
              <a:rPr lang="en-US" sz="1200" dirty="0"/>
              <a:t>Maintains cell states and hidden states to remember long-term dependencies.</a:t>
            </a:r>
          </a:p>
          <a:p>
            <a:endParaRPr lang="en-US" sz="1200" dirty="0"/>
          </a:p>
          <a:p>
            <a:r>
              <a:rPr lang="en-US" sz="1200" dirty="0"/>
              <a:t>- </a:t>
            </a:r>
            <a:r>
              <a:rPr lang="en-US" sz="1200" b="1" dirty="0"/>
              <a:t>Output Layer: </a:t>
            </a:r>
            <a:r>
              <a:rPr lang="en-US" sz="1200" dirty="0"/>
              <a:t>Produces the final output for the sequence.</a:t>
            </a:r>
          </a:p>
          <a:p>
            <a:endParaRPr lang="en-US" sz="1200" dirty="0"/>
          </a:p>
          <a:p>
            <a:r>
              <a:rPr lang="en-US" sz="1200" b="1" dirty="0"/>
              <a:t>Example: </a:t>
            </a:r>
            <a:r>
              <a:rPr lang="en-US" sz="1200" dirty="0"/>
              <a:t>Speech recognition.</a:t>
            </a:r>
          </a:p>
          <a:p>
            <a:endParaRPr lang="en-US" sz="1200" dirty="0"/>
          </a:p>
        </p:txBody>
      </p:sp>
      <p:pic>
        <p:nvPicPr>
          <p:cNvPr id="4" name="Picture 3">
            <a:extLst>
              <a:ext uri="{FF2B5EF4-FFF2-40B4-BE49-F238E27FC236}">
                <a16:creationId xmlns:a16="http://schemas.microsoft.com/office/drawing/2014/main" id="{ED6CA57E-3AE3-41C3-9522-09FD637181B2}"/>
              </a:ext>
            </a:extLst>
          </p:cNvPr>
          <p:cNvPicPr>
            <a:picLocks noChangeAspect="1"/>
          </p:cNvPicPr>
          <p:nvPr/>
        </p:nvPicPr>
        <p:blipFill>
          <a:blip r:embed="rId3"/>
          <a:stretch>
            <a:fillRect/>
          </a:stretch>
        </p:blipFill>
        <p:spPr>
          <a:xfrm>
            <a:off x="4315656" y="1742350"/>
            <a:ext cx="4052507" cy="2828260"/>
          </a:xfrm>
          <a:prstGeom prst="rect">
            <a:avLst/>
          </a:prstGeom>
        </p:spPr>
      </p:pic>
    </p:spTree>
    <p:extLst>
      <p:ext uri="{BB962C8B-B14F-4D97-AF65-F5344CB8AC3E}">
        <p14:creationId xmlns:p14="http://schemas.microsoft.com/office/powerpoint/2010/main" val="46967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ircle(in)">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554820" y="448479"/>
            <a:ext cx="725531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pPr>
            <a:r>
              <a:rPr lang="en-US" sz="2800" b="1" dirty="0"/>
              <a:t>4. Generative Adversarial Networks (GANs)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1"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B691D468-7D12-E8C0-1C0F-E8FE62D0109C}"/>
              </a:ext>
            </a:extLst>
          </p:cNvPr>
          <p:cNvSpPr txBox="1"/>
          <p:nvPr/>
        </p:nvSpPr>
        <p:spPr>
          <a:xfrm>
            <a:off x="629026" y="1515262"/>
            <a:ext cx="3955229" cy="3231654"/>
          </a:xfrm>
          <a:prstGeom prst="rect">
            <a:avLst/>
          </a:prstGeom>
          <a:noFill/>
        </p:spPr>
        <p:txBody>
          <a:bodyPr wrap="square" rtlCol="0">
            <a:spAutoFit/>
          </a:bodyPr>
          <a:lstStyle/>
          <a:p>
            <a:r>
              <a:rPr lang="en-US" sz="1200" b="1" dirty="0"/>
              <a:t>Definition:  </a:t>
            </a:r>
            <a:r>
              <a:rPr lang="en-US" sz="1200" dirty="0"/>
              <a:t>GANs consist of two neural networks, a generator and a discriminator, that compete with each other to produce realistic synthetic data.</a:t>
            </a:r>
          </a:p>
          <a:p>
            <a:endParaRPr lang="en-US" sz="1200" dirty="0"/>
          </a:p>
          <a:p>
            <a:r>
              <a:rPr lang="en-US" sz="1200" b="1" dirty="0"/>
              <a:t>Algorithm Example:</a:t>
            </a:r>
          </a:p>
          <a:p>
            <a:endParaRPr lang="en-US" sz="1200" b="1" dirty="0"/>
          </a:p>
          <a:p>
            <a:pPr marL="171450" indent="-171450">
              <a:buFontTx/>
              <a:buChar char="-"/>
            </a:pPr>
            <a:r>
              <a:rPr lang="en-US" sz="1200" b="1" dirty="0"/>
              <a:t>Generator: </a:t>
            </a:r>
            <a:r>
              <a:rPr lang="en-US" sz="1200" dirty="0"/>
              <a:t>Creates synthetic data.</a:t>
            </a:r>
          </a:p>
          <a:p>
            <a:pPr marL="171450" indent="-171450">
              <a:buFontTx/>
              <a:buChar char="-"/>
            </a:pPr>
            <a:endParaRPr lang="en-US" sz="1200" dirty="0"/>
          </a:p>
          <a:p>
            <a:pPr marL="171450" indent="-171450">
              <a:buFontTx/>
              <a:buChar char="-"/>
            </a:pPr>
            <a:r>
              <a:rPr lang="en-US" sz="1200" b="1" dirty="0"/>
              <a:t>Discriminator: </a:t>
            </a:r>
            <a:r>
              <a:rPr lang="en-US" sz="1200" dirty="0"/>
              <a:t>Evaluates the authenticity of the data (real or fake).</a:t>
            </a:r>
          </a:p>
          <a:p>
            <a:endParaRPr lang="en-US" sz="1200" dirty="0"/>
          </a:p>
          <a:p>
            <a:r>
              <a:rPr lang="en-US" sz="1200" dirty="0"/>
              <a:t>- </a:t>
            </a:r>
            <a:r>
              <a:rPr lang="en-US" sz="1200" b="1" dirty="0"/>
              <a:t>Training: </a:t>
            </a:r>
            <a:r>
              <a:rPr lang="en-US" sz="1200" dirty="0"/>
              <a:t>The generator improves to produce more realistic data as the discriminator gets better at detecting fakes.</a:t>
            </a:r>
          </a:p>
          <a:p>
            <a:endParaRPr lang="en-US" sz="1200" dirty="0"/>
          </a:p>
          <a:p>
            <a:r>
              <a:rPr lang="en-US" sz="1200" b="1" dirty="0"/>
              <a:t>Example:  </a:t>
            </a:r>
            <a:r>
              <a:rPr lang="en-US" sz="1200" dirty="0"/>
              <a:t>Creating realistic images from noise.</a:t>
            </a:r>
          </a:p>
          <a:p>
            <a:endParaRPr lang="en-US" sz="1200" dirty="0"/>
          </a:p>
        </p:txBody>
      </p:sp>
      <p:pic>
        <p:nvPicPr>
          <p:cNvPr id="4" name="Picture 3">
            <a:extLst>
              <a:ext uri="{FF2B5EF4-FFF2-40B4-BE49-F238E27FC236}">
                <a16:creationId xmlns:a16="http://schemas.microsoft.com/office/drawing/2014/main" id="{191A9DC7-47C7-98EA-3BEE-673F4FCFCD63}"/>
              </a:ext>
            </a:extLst>
          </p:cNvPr>
          <p:cNvPicPr>
            <a:picLocks noChangeAspect="1"/>
          </p:cNvPicPr>
          <p:nvPr/>
        </p:nvPicPr>
        <p:blipFill>
          <a:blip r:embed="rId3"/>
          <a:stretch>
            <a:fillRect/>
          </a:stretch>
        </p:blipFill>
        <p:spPr>
          <a:xfrm>
            <a:off x="4767035" y="1250919"/>
            <a:ext cx="2694261" cy="3271178"/>
          </a:xfrm>
          <a:prstGeom prst="rect">
            <a:avLst/>
          </a:prstGeom>
        </p:spPr>
      </p:pic>
    </p:spTree>
    <p:extLst>
      <p:ext uri="{BB962C8B-B14F-4D97-AF65-F5344CB8AC3E}">
        <p14:creationId xmlns:p14="http://schemas.microsoft.com/office/powerpoint/2010/main" val="342380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554820" y="663923"/>
            <a:ext cx="72553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pPr>
            <a:r>
              <a:rPr lang="en-US" sz="2800" b="1" dirty="0"/>
              <a:t>5. Transformer Networks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1"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B691D468-7D12-E8C0-1C0F-E8FE62D0109C}"/>
              </a:ext>
            </a:extLst>
          </p:cNvPr>
          <p:cNvSpPr txBox="1"/>
          <p:nvPr/>
        </p:nvSpPr>
        <p:spPr>
          <a:xfrm>
            <a:off x="637993" y="1263609"/>
            <a:ext cx="4579049" cy="3600986"/>
          </a:xfrm>
          <a:prstGeom prst="rect">
            <a:avLst/>
          </a:prstGeom>
          <a:noFill/>
        </p:spPr>
        <p:txBody>
          <a:bodyPr wrap="square" rtlCol="0">
            <a:spAutoFit/>
          </a:bodyPr>
          <a:lstStyle/>
          <a:p>
            <a:endParaRPr lang="en-US" sz="1200" dirty="0"/>
          </a:p>
          <a:p>
            <a:r>
              <a:rPr lang="en-US" sz="1200" b="1" dirty="0"/>
              <a:t>Definition: </a:t>
            </a:r>
            <a:r>
              <a:rPr lang="en-US" sz="1200" dirty="0"/>
              <a:t>Transformer networks use self-attention mechanisms to process sequential data without relying on recurrence, making them efficient for tasks like natural language processing (NLP).</a:t>
            </a:r>
          </a:p>
          <a:p>
            <a:endParaRPr lang="en-US" sz="1200" dirty="0"/>
          </a:p>
          <a:p>
            <a:r>
              <a:rPr lang="en-US" sz="1200" b="1" dirty="0"/>
              <a:t>Algorithm Example:</a:t>
            </a:r>
          </a:p>
          <a:p>
            <a:endParaRPr lang="en-US" sz="1200" b="1" dirty="0"/>
          </a:p>
          <a:p>
            <a:pPr marL="171450" indent="-171450">
              <a:buFontTx/>
              <a:buChar char="-"/>
            </a:pPr>
            <a:r>
              <a:rPr lang="en-US" sz="1200" b="1" dirty="0"/>
              <a:t>Input Layer: </a:t>
            </a:r>
            <a:r>
              <a:rPr lang="en-US" sz="1200" dirty="0"/>
              <a:t>Tokenizes and embeds input data.</a:t>
            </a:r>
          </a:p>
          <a:p>
            <a:pPr marL="171450" indent="-171450">
              <a:buFontTx/>
              <a:buChar char="-"/>
            </a:pPr>
            <a:endParaRPr lang="en-US" sz="1200" dirty="0"/>
          </a:p>
          <a:p>
            <a:pPr marL="171450" indent="-171450">
              <a:buFontTx/>
              <a:buChar char="-"/>
            </a:pPr>
            <a:r>
              <a:rPr lang="en-US" sz="1200" b="1" dirty="0"/>
              <a:t>Attention Mechanism: </a:t>
            </a:r>
            <a:r>
              <a:rPr lang="en-US" sz="1200" dirty="0"/>
              <a:t>Calculates attention scores to weigh the importance of different parts of the input.</a:t>
            </a:r>
          </a:p>
          <a:p>
            <a:pPr marL="171450" indent="-171450">
              <a:buFontTx/>
              <a:buChar char="-"/>
            </a:pPr>
            <a:endParaRPr lang="en-US" sz="1200" dirty="0"/>
          </a:p>
          <a:p>
            <a:pPr marL="171450" indent="-171450">
              <a:buFontTx/>
              <a:buChar char="-"/>
            </a:pPr>
            <a:r>
              <a:rPr lang="en-US" sz="1200" b="1" dirty="0"/>
              <a:t>Feed-Forward Layer: </a:t>
            </a:r>
            <a:r>
              <a:rPr lang="en-US" sz="1200" dirty="0"/>
              <a:t>Applies a fully connected layer to process the attention output.</a:t>
            </a:r>
          </a:p>
          <a:p>
            <a:endParaRPr lang="en-US" sz="1200" dirty="0"/>
          </a:p>
          <a:p>
            <a:r>
              <a:rPr lang="en-US" sz="1200" dirty="0"/>
              <a:t>- </a:t>
            </a:r>
            <a:r>
              <a:rPr lang="en-US" sz="1200" b="1" dirty="0"/>
              <a:t>Output Layer: </a:t>
            </a:r>
            <a:r>
              <a:rPr lang="en-US" sz="1200" dirty="0"/>
              <a:t>Generates the final output.</a:t>
            </a:r>
          </a:p>
          <a:p>
            <a:endParaRPr lang="en-US" sz="1200" dirty="0"/>
          </a:p>
          <a:p>
            <a:r>
              <a:rPr lang="en-US" sz="1200" b="1" dirty="0"/>
              <a:t>Example: </a:t>
            </a:r>
            <a:r>
              <a:rPr lang="en-US" sz="1200" dirty="0"/>
              <a:t>Machine translation.</a:t>
            </a:r>
          </a:p>
          <a:p>
            <a:endParaRPr lang="en-US" sz="1200" dirty="0"/>
          </a:p>
        </p:txBody>
      </p:sp>
      <p:pic>
        <p:nvPicPr>
          <p:cNvPr id="4" name="Picture 3">
            <a:extLst>
              <a:ext uri="{FF2B5EF4-FFF2-40B4-BE49-F238E27FC236}">
                <a16:creationId xmlns:a16="http://schemas.microsoft.com/office/drawing/2014/main" id="{8A66A7FA-026E-958D-A116-066BCAAE2AB8}"/>
              </a:ext>
            </a:extLst>
          </p:cNvPr>
          <p:cNvPicPr>
            <a:picLocks noChangeAspect="1"/>
          </p:cNvPicPr>
          <p:nvPr/>
        </p:nvPicPr>
        <p:blipFill>
          <a:blip r:embed="rId3"/>
          <a:stretch>
            <a:fillRect/>
          </a:stretch>
        </p:blipFill>
        <p:spPr>
          <a:xfrm>
            <a:off x="5090761" y="2055531"/>
            <a:ext cx="2845655" cy="2105441"/>
          </a:xfrm>
          <a:prstGeom prst="rect">
            <a:avLst/>
          </a:prstGeom>
        </p:spPr>
      </p:pic>
    </p:spTree>
    <p:extLst>
      <p:ext uri="{BB962C8B-B14F-4D97-AF65-F5344CB8AC3E}">
        <p14:creationId xmlns:p14="http://schemas.microsoft.com/office/powerpoint/2010/main" val="60924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grpSp>
        <p:nvGrpSpPr>
          <p:cNvPr id="1598" name="Google Shape;1598;p30"/>
          <p:cNvGrpSpPr/>
          <p:nvPr/>
        </p:nvGrpSpPr>
        <p:grpSpPr>
          <a:xfrm>
            <a:off x="7554694" y="56312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554820" y="663923"/>
            <a:ext cx="72553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pPr>
            <a:r>
              <a:rPr lang="en-US" sz="2800" b="1" dirty="0"/>
              <a:t>6. Autoencoders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1"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B691D468-7D12-E8C0-1C0F-E8FE62D0109C}"/>
              </a:ext>
            </a:extLst>
          </p:cNvPr>
          <p:cNvSpPr txBox="1"/>
          <p:nvPr/>
        </p:nvSpPr>
        <p:spPr>
          <a:xfrm>
            <a:off x="637993" y="1263609"/>
            <a:ext cx="4203365" cy="3416320"/>
          </a:xfrm>
          <a:prstGeom prst="rect">
            <a:avLst/>
          </a:prstGeom>
          <a:noFill/>
        </p:spPr>
        <p:txBody>
          <a:bodyPr wrap="square" rtlCol="0">
            <a:spAutoFit/>
          </a:bodyPr>
          <a:lstStyle/>
          <a:p>
            <a:endParaRPr lang="en-US" sz="1200" dirty="0"/>
          </a:p>
          <a:p>
            <a:r>
              <a:rPr lang="en-US" sz="1200" b="1" dirty="0"/>
              <a:t>Definition: </a:t>
            </a:r>
            <a:r>
              <a:rPr lang="en-US" sz="1200" dirty="0"/>
              <a:t>Autoencoders are unsupervised learning algorithms that learn to compress and reconstruct data, useful for tasks like anomaly detection and data denoising.</a:t>
            </a:r>
          </a:p>
          <a:p>
            <a:endParaRPr lang="en-US" sz="1200" dirty="0"/>
          </a:p>
          <a:p>
            <a:r>
              <a:rPr lang="en-US" sz="1200" b="1" dirty="0"/>
              <a:t>Algorithm Example: </a:t>
            </a:r>
          </a:p>
          <a:p>
            <a:endParaRPr lang="en-US" sz="1200" b="1" dirty="0"/>
          </a:p>
          <a:p>
            <a:pPr marL="171450" indent="-171450">
              <a:buFontTx/>
              <a:buChar char="-"/>
            </a:pPr>
            <a:r>
              <a:rPr lang="en-US" sz="1200" b="1" dirty="0"/>
              <a:t>Encoder: </a:t>
            </a:r>
            <a:r>
              <a:rPr lang="en-US" sz="1200" dirty="0"/>
              <a:t>Compresses input data into a latent space representation.</a:t>
            </a:r>
          </a:p>
          <a:p>
            <a:endParaRPr lang="en-US" sz="1200" dirty="0"/>
          </a:p>
          <a:p>
            <a:pPr marL="171450" indent="-171450">
              <a:buFontTx/>
              <a:buChar char="-"/>
            </a:pPr>
            <a:r>
              <a:rPr lang="en-US" sz="1200" b="1" dirty="0"/>
              <a:t>Decoder: </a:t>
            </a:r>
            <a:r>
              <a:rPr lang="en-US" sz="1200" dirty="0"/>
              <a:t>Reconstructs the original data from the latent representation.</a:t>
            </a:r>
          </a:p>
          <a:p>
            <a:endParaRPr lang="en-US" sz="1200" dirty="0"/>
          </a:p>
          <a:p>
            <a:r>
              <a:rPr lang="en-US" sz="1200" b="1" dirty="0"/>
              <a:t>- Training: </a:t>
            </a:r>
            <a:r>
              <a:rPr lang="en-US" sz="1200" dirty="0"/>
              <a:t>Minimizes the difference between the input and reconstructed data.</a:t>
            </a:r>
          </a:p>
          <a:p>
            <a:endParaRPr lang="en-US" sz="1200" dirty="0"/>
          </a:p>
          <a:p>
            <a:r>
              <a:rPr lang="en-US" sz="1200" b="1" dirty="0"/>
              <a:t>Example: </a:t>
            </a:r>
            <a:r>
              <a:rPr lang="en-US" sz="1200" dirty="0"/>
              <a:t>Image denoising.</a:t>
            </a:r>
          </a:p>
          <a:p>
            <a:endParaRPr lang="en-US" sz="1200" dirty="0"/>
          </a:p>
        </p:txBody>
      </p:sp>
      <p:pic>
        <p:nvPicPr>
          <p:cNvPr id="4" name="Picture 3">
            <a:extLst>
              <a:ext uri="{FF2B5EF4-FFF2-40B4-BE49-F238E27FC236}">
                <a16:creationId xmlns:a16="http://schemas.microsoft.com/office/drawing/2014/main" id="{F24ED8B4-8185-7102-C950-3BFF84AC4D1E}"/>
              </a:ext>
            </a:extLst>
          </p:cNvPr>
          <p:cNvPicPr>
            <a:picLocks noChangeAspect="1"/>
          </p:cNvPicPr>
          <p:nvPr/>
        </p:nvPicPr>
        <p:blipFill>
          <a:blip r:embed="rId3"/>
          <a:stretch>
            <a:fillRect/>
          </a:stretch>
        </p:blipFill>
        <p:spPr>
          <a:xfrm>
            <a:off x="4933152" y="1410586"/>
            <a:ext cx="2648115" cy="2862962"/>
          </a:xfrm>
          <a:prstGeom prst="rect">
            <a:avLst/>
          </a:prstGeom>
        </p:spPr>
      </p:pic>
    </p:spTree>
    <p:extLst>
      <p:ext uri="{BB962C8B-B14F-4D97-AF65-F5344CB8AC3E}">
        <p14:creationId xmlns:p14="http://schemas.microsoft.com/office/powerpoint/2010/main" val="39313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554820" y="663923"/>
            <a:ext cx="72553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pPr>
            <a:r>
              <a:rPr lang="en-US" sz="2800" b="1" dirty="0"/>
              <a:t>7. Deep Belief Networks (DBNs)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1"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B691D468-7D12-E8C0-1C0F-E8FE62D0109C}"/>
              </a:ext>
            </a:extLst>
          </p:cNvPr>
          <p:cNvSpPr txBox="1"/>
          <p:nvPr/>
        </p:nvSpPr>
        <p:spPr>
          <a:xfrm>
            <a:off x="637993" y="1263609"/>
            <a:ext cx="3303142" cy="3600986"/>
          </a:xfrm>
          <a:prstGeom prst="rect">
            <a:avLst/>
          </a:prstGeom>
          <a:noFill/>
        </p:spPr>
        <p:txBody>
          <a:bodyPr wrap="square" rtlCol="0">
            <a:spAutoFit/>
          </a:bodyPr>
          <a:lstStyle/>
          <a:p>
            <a:endParaRPr lang="en-US" sz="1200" dirty="0"/>
          </a:p>
          <a:p>
            <a:r>
              <a:rPr lang="en-US" sz="1200" b="1" dirty="0"/>
              <a:t>Definition: </a:t>
            </a:r>
            <a:r>
              <a:rPr lang="en-US" sz="1200" dirty="0"/>
              <a:t>DBNs are generative graphical models composed of multiple layers of hidden units, where each layer learns to represent the input data distribution.</a:t>
            </a:r>
          </a:p>
          <a:p>
            <a:endParaRPr lang="en-US" sz="1200" dirty="0"/>
          </a:p>
          <a:p>
            <a:r>
              <a:rPr lang="en-US" sz="1200" b="1" dirty="0"/>
              <a:t>Algorithm Example:</a:t>
            </a:r>
          </a:p>
          <a:p>
            <a:endParaRPr lang="en-US" sz="1200" b="1" dirty="0"/>
          </a:p>
          <a:p>
            <a:pPr marL="171450" indent="-171450">
              <a:buFontTx/>
              <a:buChar char="-"/>
            </a:pPr>
            <a:r>
              <a:rPr lang="en-US" sz="1200" b="1" dirty="0"/>
              <a:t>Layer-Wise </a:t>
            </a:r>
            <a:r>
              <a:rPr lang="en-US" sz="1200" b="1" dirty="0" err="1"/>
              <a:t>Training:</a:t>
            </a:r>
            <a:r>
              <a:rPr lang="en-US" sz="1200" dirty="0" err="1"/>
              <a:t>Trains</a:t>
            </a:r>
            <a:r>
              <a:rPr lang="en-US" sz="1200" dirty="0"/>
              <a:t> each layer as a Restricted Boltzmann Machine (RBM).</a:t>
            </a:r>
          </a:p>
          <a:p>
            <a:endParaRPr lang="en-US" sz="1200" dirty="0"/>
          </a:p>
          <a:p>
            <a:pPr marL="171450" indent="-171450">
              <a:buFontTx/>
              <a:buChar char="-"/>
            </a:pPr>
            <a:r>
              <a:rPr lang="en-US" sz="1200" b="1" dirty="0"/>
              <a:t>Fine-Tuning: </a:t>
            </a:r>
            <a:r>
              <a:rPr lang="en-US" sz="1200" dirty="0"/>
              <a:t>Uses backpropagation to fine-tune the entire network.</a:t>
            </a:r>
          </a:p>
          <a:p>
            <a:endParaRPr lang="en-US" sz="1200" dirty="0"/>
          </a:p>
          <a:p>
            <a:r>
              <a:rPr lang="en-US" sz="1200" dirty="0"/>
              <a:t>- </a:t>
            </a:r>
            <a:r>
              <a:rPr lang="en-US" sz="1200" b="1" dirty="0"/>
              <a:t>Output Layer: </a:t>
            </a:r>
            <a:r>
              <a:rPr lang="en-US" sz="1200" dirty="0"/>
              <a:t>Provides the final output based on learned representations.</a:t>
            </a:r>
          </a:p>
          <a:p>
            <a:endParaRPr lang="en-US" sz="1200" dirty="0"/>
          </a:p>
          <a:p>
            <a:r>
              <a:rPr lang="en-US" sz="1200" b="1" dirty="0"/>
              <a:t>Example: </a:t>
            </a:r>
            <a:r>
              <a:rPr lang="en-US" sz="1200" dirty="0"/>
              <a:t>Image classification.</a:t>
            </a:r>
          </a:p>
          <a:p>
            <a:endParaRPr lang="en-US" sz="1200" dirty="0"/>
          </a:p>
        </p:txBody>
      </p:sp>
      <p:pic>
        <p:nvPicPr>
          <p:cNvPr id="4" name="Picture 3">
            <a:extLst>
              <a:ext uri="{FF2B5EF4-FFF2-40B4-BE49-F238E27FC236}">
                <a16:creationId xmlns:a16="http://schemas.microsoft.com/office/drawing/2014/main" id="{075401E4-C65A-FB30-0CB4-863CF8C9D925}"/>
              </a:ext>
            </a:extLst>
          </p:cNvPr>
          <p:cNvPicPr>
            <a:picLocks noChangeAspect="1"/>
          </p:cNvPicPr>
          <p:nvPr/>
        </p:nvPicPr>
        <p:blipFill rotWithShape="1">
          <a:blip r:embed="rId3"/>
          <a:srcRect r="1109"/>
          <a:stretch/>
        </p:blipFill>
        <p:spPr>
          <a:xfrm>
            <a:off x="4118397" y="1697956"/>
            <a:ext cx="3724000" cy="2672316"/>
          </a:xfrm>
          <a:prstGeom prst="rect">
            <a:avLst/>
          </a:prstGeom>
        </p:spPr>
      </p:pic>
    </p:spTree>
    <p:extLst>
      <p:ext uri="{BB962C8B-B14F-4D97-AF65-F5344CB8AC3E}">
        <p14:creationId xmlns:p14="http://schemas.microsoft.com/office/powerpoint/2010/main" val="241210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554820" y="663923"/>
            <a:ext cx="72553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pPr>
            <a:r>
              <a:rPr lang="en-US" sz="2800" b="1" dirty="0"/>
              <a:t>8. Deep Q-Networks (DQNs)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1"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B691D468-7D12-E8C0-1C0F-E8FE62D0109C}"/>
              </a:ext>
            </a:extLst>
          </p:cNvPr>
          <p:cNvSpPr txBox="1"/>
          <p:nvPr/>
        </p:nvSpPr>
        <p:spPr>
          <a:xfrm>
            <a:off x="531982" y="1190306"/>
            <a:ext cx="3702957" cy="3600986"/>
          </a:xfrm>
          <a:prstGeom prst="rect">
            <a:avLst/>
          </a:prstGeom>
          <a:noFill/>
        </p:spPr>
        <p:txBody>
          <a:bodyPr wrap="square" rtlCol="0">
            <a:spAutoFit/>
          </a:bodyPr>
          <a:lstStyle/>
          <a:p>
            <a:r>
              <a:rPr lang="en-US" sz="1200" b="1" dirty="0"/>
              <a:t>Definition: </a:t>
            </a:r>
            <a:r>
              <a:rPr lang="en-US" sz="1200" dirty="0"/>
              <a:t>DQNs are reinforcement learning algorithms that use deep neural networks to approximate the Q-value function, enabling agents to learn optimal actions in complex environments.</a:t>
            </a:r>
          </a:p>
          <a:p>
            <a:endParaRPr lang="en-US" sz="1200" dirty="0"/>
          </a:p>
          <a:p>
            <a:r>
              <a:rPr lang="en-US" sz="1200" b="1" dirty="0"/>
              <a:t>Algorithm Example:</a:t>
            </a:r>
          </a:p>
          <a:p>
            <a:endParaRPr lang="en-US" sz="1200" b="1" dirty="0"/>
          </a:p>
          <a:p>
            <a:pPr marL="171450" indent="-171450">
              <a:buFontTx/>
              <a:buChar char="-"/>
            </a:pPr>
            <a:r>
              <a:rPr lang="en-US" sz="1200" b="1" dirty="0"/>
              <a:t>Input Layer: </a:t>
            </a:r>
            <a:r>
              <a:rPr lang="en-US" sz="1200" dirty="0"/>
              <a:t>Receives state information.</a:t>
            </a:r>
          </a:p>
          <a:p>
            <a:endParaRPr lang="en-US" sz="1200" dirty="0"/>
          </a:p>
          <a:p>
            <a:pPr marL="171450" indent="-171450">
              <a:buFontTx/>
              <a:buChar char="-"/>
            </a:pPr>
            <a:r>
              <a:rPr lang="en-US" sz="1200" b="1" dirty="0"/>
              <a:t>Q-Network: </a:t>
            </a:r>
            <a:r>
              <a:rPr lang="en-US" sz="1200" dirty="0"/>
              <a:t>Predicts Q-values for each action.</a:t>
            </a:r>
          </a:p>
          <a:p>
            <a:endParaRPr lang="en-US" sz="1200" dirty="0"/>
          </a:p>
          <a:p>
            <a:pPr marL="171450" indent="-171450">
              <a:buFontTx/>
              <a:buChar char="-"/>
            </a:pPr>
            <a:r>
              <a:rPr lang="en-US" sz="1200" b="1" dirty="0"/>
              <a:t>Action Selection: </a:t>
            </a:r>
            <a:r>
              <a:rPr lang="en-US" sz="1200" dirty="0"/>
              <a:t>Chooses actions based on predicted Q-values.</a:t>
            </a:r>
          </a:p>
          <a:p>
            <a:endParaRPr lang="en-US" sz="1200" dirty="0"/>
          </a:p>
          <a:p>
            <a:r>
              <a:rPr lang="en-US" sz="1200" dirty="0"/>
              <a:t>- </a:t>
            </a:r>
            <a:r>
              <a:rPr lang="en-US" sz="1200" b="1" dirty="0"/>
              <a:t>Training: </a:t>
            </a:r>
            <a:r>
              <a:rPr lang="en-US" sz="1200" dirty="0"/>
              <a:t>Updates the Q-network using experience replay and Q-learning updates.</a:t>
            </a:r>
          </a:p>
          <a:p>
            <a:endParaRPr lang="en-US" sz="1200" dirty="0"/>
          </a:p>
          <a:p>
            <a:r>
              <a:rPr lang="en-US" sz="1200" b="1" dirty="0"/>
              <a:t>Example: </a:t>
            </a:r>
            <a:r>
              <a:rPr lang="en-US" sz="1200" dirty="0"/>
              <a:t>Playing video games.</a:t>
            </a:r>
          </a:p>
          <a:p>
            <a:endParaRPr lang="en-US" sz="1200" dirty="0"/>
          </a:p>
        </p:txBody>
      </p:sp>
      <p:pic>
        <p:nvPicPr>
          <p:cNvPr id="4" name="Picture 3">
            <a:extLst>
              <a:ext uri="{FF2B5EF4-FFF2-40B4-BE49-F238E27FC236}">
                <a16:creationId xmlns:a16="http://schemas.microsoft.com/office/drawing/2014/main" id="{F6C3826F-DAAC-7D45-249D-32165C5AAF41}"/>
              </a:ext>
            </a:extLst>
          </p:cNvPr>
          <p:cNvPicPr>
            <a:picLocks noChangeAspect="1"/>
          </p:cNvPicPr>
          <p:nvPr/>
        </p:nvPicPr>
        <p:blipFill>
          <a:blip r:embed="rId3"/>
          <a:stretch>
            <a:fillRect/>
          </a:stretch>
        </p:blipFill>
        <p:spPr>
          <a:xfrm>
            <a:off x="4203742" y="1842031"/>
            <a:ext cx="3909589" cy="2134929"/>
          </a:xfrm>
          <a:prstGeom prst="rect">
            <a:avLst/>
          </a:prstGeom>
        </p:spPr>
      </p:pic>
    </p:spTree>
    <p:extLst>
      <p:ext uri="{BB962C8B-B14F-4D97-AF65-F5344CB8AC3E}">
        <p14:creationId xmlns:p14="http://schemas.microsoft.com/office/powerpoint/2010/main" val="273620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601341" y="434299"/>
            <a:ext cx="72553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pPr>
            <a:r>
              <a:rPr lang="en-US" sz="2800" b="1" dirty="0"/>
              <a:t>Federated Learning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1"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B691D468-7D12-E8C0-1C0F-E8FE62D0109C}"/>
              </a:ext>
            </a:extLst>
          </p:cNvPr>
          <p:cNvSpPr txBox="1"/>
          <p:nvPr/>
        </p:nvSpPr>
        <p:spPr>
          <a:xfrm>
            <a:off x="621411" y="703620"/>
            <a:ext cx="7074156" cy="4131900"/>
          </a:xfrm>
          <a:prstGeom prst="rect">
            <a:avLst/>
          </a:prstGeom>
          <a:noFill/>
        </p:spPr>
        <p:txBody>
          <a:bodyPr wrap="square" rtlCol="0">
            <a:spAutoFit/>
          </a:bodyPr>
          <a:lstStyle/>
          <a:p>
            <a:endParaRPr lang="en-US" sz="1050" dirty="0"/>
          </a:p>
          <a:p>
            <a:r>
              <a:rPr lang="en-US" sz="1050" b="1" dirty="0"/>
              <a:t>Definition:</a:t>
            </a:r>
          </a:p>
          <a:p>
            <a:r>
              <a:rPr lang="en-US" sz="1050" dirty="0"/>
              <a:t>Federated Learning is a decentralized machine learning</a:t>
            </a:r>
          </a:p>
          <a:p>
            <a:r>
              <a:rPr lang="en-US" sz="1050" dirty="0"/>
              <a:t> approach where multiple devices</a:t>
            </a:r>
          </a:p>
          <a:p>
            <a:r>
              <a:rPr lang="en-US" sz="1050" dirty="0"/>
              <a:t> collaboratively train a model while keeping their data local. </a:t>
            </a:r>
          </a:p>
          <a:p>
            <a:r>
              <a:rPr lang="en-US" sz="1050" dirty="0"/>
              <a:t>This technique improves privacy and security by ensuring </a:t>
            </a:r>
          </a:p>
          <a:p>
            <a:r>
              <a:rPr lang="en-US" sz="1050" dirty="0"/>
              <a:t>that raw data never leaves the local devices.</a:t>
            </a:r>
          </a:p>
          <a:p>
            <a:endParaRPr lang="en-US" sz="1050" dirty="0"/>
          </a:p>
          <a:p>
            <a:r>
              <a:rPr lang="en-US" sz="1050" b="1" dirty="0"/>
              <a:t>Algorithm Example:</a:t>
            </a:r>
          </a:p>
          <a:p>
            <a:endParaRPr lang="en-US" sz="1050" b="1" dirty="0"/>
          </a:p>
          <a:p>
            <a:pPr marL="228600" indent="-228600">
              <a:buAutoNum type="arabicPeriod"/>
            </a:pPr>
            <a:r>
              <a:rPr lang="en-US" sz="1050" b="1" dirty="0"/>
              <a:t>Initialization</a:t>
            </a:r>
            <a:r>
              <a:rPr lang="en-US" sz="1050" dirty="0"/>
              <a:t>: A global model is initialized on a central </a:t>
            </a:r>
          </a:p>
          <a:p>
            <a:r>
              <a:rPr lang="en-US" sz="1050" dirty="0"/>
              <a:t>server.</a:t>
            </a:r>
          </a:p>
          <a:p>
            <a:pPr marL="228600" indent="-228600">
              <a:buAutoNum type="arabicPeriod"/>
            </a:pPr>
            <a:endParaRPr lang="en-US" sz="1050" dirty="0"/>
          </a:p>
          <a:p>
            <a:r>
              <a:rPr lang="en-US" sz="1050" b="1" dirty="0"/>
              <a:t>2. Local Training: </a:t>
            </a:r>
            <a:r>
              <a:rPr lang="en-US" sz="1050" dirty="0"/>
              <a:t>Each participating device downloads the current global model and trains it locally on its own data.</a:t>
            </a:r>
          </a:p>
          <a:p>
            <a:endParaRPr lang="en-US" sz="1050" dirty="0"/>
          </a:p>
          <a:p>
            <a:r>
              <a:rPr lang="en-US" sz="1050" b="1" dirty="0"/>
              <a:t>3. Update Aggregation: </a:t>
            </a:r>
            <a:r>
              <a:rPr lang="en-US" sz="1050" dirty="0"/>
              <a:t>Each device sends only the model updates (gradients) back to the central server, without sharing the raw data.</a:t>
            </a:r>
          </a:p>
          <a:p>
            <a:endParaRPr lang="en-US" sz="1050" dirty="0"/>
          </a:p>
          <a:p>
            <a:r>
              <a:rPr lang="en-US" sz="1050" b="1" dirty="0"/>
              <a:t>4. Model Aggregation:</a:t>
            </a:r>
            <a:r>
              <a:rPr lang="en-US" sz="1050" dirty="0"/>
              <a:t> The central server aggregates the updates from all devices to update the global model.</a:t>
            </a:r>
          </a:p>
          <a:p>
            <a:endParaRPr lang="en-US" sz="1050" dirty="0"/>
          </a:p>
          <a:p>
            <a:r>
              <a:rPr lang="en-US" sz="1050" b="1" dirty="0"/>
              <a:t>5. Iteration: </a:t>
            </a:r>
            <a:r>
              <a:rPr lang="en-US" sz="1050" dirty="0"/>
              <a:t>Steps 2-4 are repeated until the model converges.</a:t>
            </a:r>
          </a:p>
          <a:p>
            <a:endParaRPr lang="en-US" sz="1050" b="1" dirty="0"/>
          </a:p>
          <a:p>
            <a:r>
              <a:rPr lang="en-US" sz="1050" b="1" dirty="0"/>
              <a:t>Example: </a:t>
            </a:r>
            <a:r>
              <a:rPr lang="en-US" sz="1050" dirty="0"/>
              <a:t>Predictive text on smartphones, where the model learns from the typing behavior of users without accessing their actual messages.</a:t>
            </a:r>
          </a:p>
          <a:p>
            <a:endParaRPr lang="en-US" sz="1050" dirty="0"/>
          </a:p>
        </p:txBody>
      </p:sp>
      <p:pic>
        <p:nvPicPr>
          <p:cNvPr id="4" name="Picture 3">
            <a:extLst>
              <a:ext uri="{FF2B5EF4-FFF2-40B4-BE49-F238E27FC236}">
                <a16:creationId xmlns:a16="http://schemas.microsoft.com/office/drawing/2014/main" id="{929EF8F1-411C-39CC-F363-F8AC04744749}"/>
              </a:ext>
            </a:extLst>
          </p:cNvPr>
          <p:cNvPicPr>
            <a:picLocks noChangeAspect="1"/>
          </p:cNvPicPr>
          <p:nvPr/>
        </p:nvPicPr>
        <p:blipFill rotWithShape="1">
          <a:blip r:embed="rId3"/>
          <a:srcRect l="1849"/>
          <a:stretch/>
        </p:blipFill>
        <p:spPr>
          <a:xfrm>
            <a:off x="4621619" y="663923"/>
            <a:ext cx="2634728" cy="1907827"/>
          </a:xfrm>
          <a:prstGeom prst="rect">
            <a:avLst/>
          </a:prstGeom>
        </p:spPr>
      </p:pic>
    </p:spTree>
    <p:extLst>
      <p:ext uri="{BB962C8B-B14F-4D97-AF65-F5344CB8AC3E}">
        <p14:creationId xmlns:p14="http://schemas.microsoft.com/office/powerpoint/2010/main" val="49080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892028" y="931848"/>
            <a:ext cx="72553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pPr>
            <a:r>
              <a:rPr lang="en-US" sz="2800" b="1" dirty="0"/>
              <a:t>Federated Averaging (</a:t>
            </a:r>
            <a:r>
              <a:rPr lang="en-US" sz="2800" b="1" dirty="0" err="1"/>
              <a:t>FedAvg</a:t>
            </a:r>
            <a:r>
              <a:rPr lang="en-US" sz="2800" b="1" dirty="0"/>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1"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B691D468-7D12-E8C0-1C0F-E8FE62D0109C}"/>
              </a:ext>
            </a:extLst>
          </p:cNvPr>
          <p:cNvSpPr txBox="1"/>
          <p:nvPr/>
        </p:nvSpPr>
        <p:spPr>
          <a:xfrm>
            <a:off x="637993" y="1263609"/>
            <a:ext cx="8060580" cy="3046988"/>
          </a:xfrm>
          <a:prstGeom prst="rect">
            <a:avLst/>
          </a:prstGeom>
          <a:noFill/>
        </p:spPr>
        <p:txBody>
          <a:bodyPr wrap="square" rtlCol="0">
            <a:spAutoFit/>
          </a:bodyPr>
          <a:lstStyle/>
          <a:p>
            <a:endParaRPr lang="en-US" sz="1200" dirty="0"/>
          </a:p>
          <a:p>
            <a:endParaRPr lang="en-US" sz="1200" b="1" dirty="0"/>
          </a:p>
          <a:p>
            <a:r>
              <a:rPr lang="en-US" sz="1200" dirty="0"/>
              <a:t>   - </a:t>
            </a:r>
            <a:r>
              <a:rPr lang="en-US" sz="1200" b="1" dirty="0"/>
              <a:t>Definition: </a:t>
            </a:r>
            <a:r>
              <a:rPr lang="en-US" sz="1200" dirty="0"/>
              <a:t>An algorithm used in federated learning to average the </a:t>
            </a:r>
          </a:p>
          <a:p>
            <a:r>
              <a:rPr lang="en-US" sz="1200" dirty="0"/>
              <a:t>model updates from multiple devices.</a:t>
            </a:r>
          </a:p>
          <a:p>
            <a:endParaRPr lang="en-US" sz="1200" dirty="0"/>
          </a:p>
          <a:p>
            <a:r>
              <a:rPr lang="en-US" sz="1200" b="1" dirty="0"/>
              <a:t>   - Algorithm Example:</a:t>
            </a:r>
          </a:p>
          <a:p>
            <a:endParaRPr lang="en-US" sz="1200" b="1" dirty="0"/>
          </a:p>
          <a:p>
            <a:r>
              <a:rPr lang="en-US" sz="1200" dirty="0"/>
              <a:t>     1. Each device computes the gradient updates based on its </a:t>
            </a:r>
          </a:p>
          <a:p>
            <a:r>
              <a:rPr lang="en-US" sz="1200" dirty="0"/>
              <a:t>      local data.</a:t>
            </a:r>
          </a:p>
          <a:p>
            <a:r>
              <a:rPr lang="en-US" sz="1200" dirty="0"/>
              <a:t>     2. The server collects and averages these gradients.</a:t>
            </a:r>
          </a:p>
          <a:p>
            <a:r>
              <a:rPr lang="en-US" sz="1200" dirty="0"/>
              <a:t>     3. The averaged gradients are used to update the global model.</a:t>
            </a:r>
          </a:p>
          <a:p>
            <a:endParaRPr lang="en-US" sz="1200" dirty="0"/>
          </a:p>
          <a:p>
            <a:r>
              <a:rPr lang="en-US" sz="1200" dirty="0"/>
              <a:t>   </a:t>
            </a:r>
            <a:r>
              <a:rPr lang="en-US" sz="1200" b="1" dirty="0"/>
              <a:t>Example: </a:t>
            </a:r>
            <a:r>
              <a:rPr lang="en-US" sz="1200" dirty="0"/>
              <a:t>In a federated learning system for healthcare, each hospital </a:t>
            </a:r>
          </a:p>
          <a:p>
            <a:r>
              <a:rPr lang="en-US" sz="1200" dirty="0"/>
              <a:t>computes model updates based on its patient data, and these updates </a:t>
            </a:r>
          </a:p>
          <a:p>
            <a:r>
              <a:rPr lang="en-US" sz="1200" dirty="0"/>
              <a:t>are averaged to improve a global predictive model.</a:t>
            </a:r>
          </a:p>
          <a:p>
            <a:endParaRPr lang="en-US" sz="1200" dirty="0"/>
          </a:p>
        </p:txBody>
      </p:sp>
      <p:pic>
        <p:nvPicPr>
          <p:cNvPr id="4" name="Picture 3">
            <a:extLst>
              <a:ext uri="{FF2B5EF4-FFF2-40B4-BE49-F238E27FC236}">
                <a16:creationId xmlns:a16="http://schemas.microsoft.com/office/drawing/2014/main" id="{291F15DB-F0B2-F386-91C6-5BE72E3406DE}"/>
              </a:ext>
            </a:extLst>
          </p:cNvPr>
          <p:cNvPicPr>
            <a:picLocks noChangeAspect="1"/>
          </p:cNvPicPr>
          <p:nvPr/>
        </p:nvPicPr>
        <p:blipFill>
          <a:blip r:embed="rId3"/>
          <a:stretch>
            <a:fillRect/>
          </a:stretch>
        </p:blipFill>
        <p:spPr>
          <a:xfrm>
            <a:off x="5823756" y="1855471"/>
            <a:ext cx="2314079" cy="2296071"/>
          </a:xfrm>
          <a:prstGeom prst="rect">
            <a:avLst/>
          </a:prstGeom>
        </p:spPr>
      </p:pic>
    </p:spTree>
    <p:extLst>
      <p:ext uri="{BB962C8B-B14F-4D97-AF65-F5344CB8AC3E}">
        <p14:creationId xmlns:p14="http://schemas.microsoft.com/office/powerpoint/2010/main" val="279557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561188" y="208414"/>
            <a:ext cx="562771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800" b="1" dirty="0"/>
          </a:p>
          <a:p>
            <a:r>
              <a:rPr lang="en-US" sz="2800" b="1" dirty="0"/>
              <a:t>2. Federated Optimization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1"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B691D468-7D12-E8C0-1C0F-E8FE62D0109C}"/>
              </a:ext>
            </a:extLst>
          </p:cNvPr>
          <p:cNvSpPr txBox="1"/>
          <p:nvPr/>
        </p:nvSpPr>
        <p:spPr>
          <a:xfrm>
            <a:off x="719768" y="1263609"/>
            <a:ext cx="4023217" cy="3231654"/>
          </a:xfrm>
          <a:prstGeom prst="rect">
            <a:avLst/>
          </a:prstGeom>
          <a:noFill/>
        </p:spPr>
        <p:txBody>
          <a:bodyPr wrap="square" rtlCol="0">
            <a:spAutoFit/>
          </a:bodyPr>
          <a:lstStyle/>
          <a:p>
            <a:endParaRPr lang="en-US" sz="1200" b="1" dirty="0"/>
          </a:p>
          <a:p>
            <a:r>
              <a:rPr lang="en-US" sz="1200" dirty="0"/>
              <a:t>   - </a:t>
            </a:r>
            <a:r>
              <a:rPr lang="en-US" sz="1200" b="1" dirty="0"/>
              <a:t>Definition</a:t>
            </a:r>
            <a:r>
              <a:rPr lang="en-US" sz="1200" dirty="0"/>
              <a:t>: Optimization techniques tailored for federated learning to handle</a:t>
            </a:r>
          </a:p>
          <a:p>
            <a:r>
              <a:rPr lang="en-US" sz="1200" dirty="0"/>
              <a:t> issues like data heterogeneity and communication efficiency.</a:t>
            </a:r>
          </a:p>
          <a:p>
            <a:endParaRPr lang="en-US" sz="1200" dirty="0"/>
          </a:p>
          <a:p>
            <a:r>
              <a:rPr lang="en-US" sz="1200" dirty="0"/>
              <a:t>   - </a:t>
            </a:r>
            <a:r>
              <a:rPr lang="en-US" sz="1200" b="1" dirty="0"/>
              <a:t>Algorithm Example: </a:t>
            </a:r>
            <a:r>
              <a:rPr lang="en-US" sz="1200" dirty="0"/>
              <a:t>Adaptations of traditional optimization algorithms (e.g., SGD, Adam) </a:t>
            </a:r>
          </a:p>
          <a:p>
            <a:r>
              <a:rPr lang="en-US" sz="1200" dirty="0"/>
              <a:t>to the federated setting, ensuring robustness against data disparities among devices.</a:t>
            </a:r>
          </a:p>
          <a:p>
            <a:endParaRPr lang="en-US" sz="1200" b="1" dirty="0"/>
          </a:p>
          <a:p>
            <a:r>
              <a:rPr lang="en-US" sz="1200" b="1" dirty="0"/>
              <a:t>   Example</a:t>
            </a:r>
            <a:r>
              <a:rPr lang="en-US" sz="1200" dirty="0"/>
              <a:t>: Using an adapted SGD algorithm to optimize a global model for personalized </a:t>
            </a:r>
          </a:p>
          <a:p>
            <a:r>
              <a:rPr lang="en-US" sz="1200" dirty="0"/>
              <a:t>fitness tracking apps, considering the diverse activity patterns of users.</a:t>
            </a:r>
          </a:p>
          <a:p>
            <a:endParaRPr lang="en-US" sz="1200" dirty="0"/>
          </a:p>
          <a:p>
            <a:endParaRPr lang="en-US" sz="1200" dirty="0"/>
          </a:p>
        </p:txBody>
      </p:sp>
      <p:pic>
        <p:nvPicPr>
          <p:cNvPr id="4" name="Picture 3">
            <a:extLst>
              <a:ext uri="{FF2B5EF4-FFF2-40B4-BE49-F238E27FC236}">
                <a16:creationId xmlns:a16="http://schemas.microsoft.com/office/drawing/2014/main" id="{4FEC661E-7799-127F-15D6-4085A32EB853}"/>
              </a:ext>
            </a:extLst>
          </p:cNvPr>
          <p:cNvPicPr>
            <a:picLocks noChangeAspect="1"/>
          </p:cNvPicPr>
          <p:nvPr/>
        </p:nvPicPr>
        <p:blipFill>
          <a:blip r:embed="rId3"/>
          <a:stretch>
            <a:fillRect/>
          </a:stretch>
        </p:blipFill>
        <p:spPr>
          <a:xfrm>
            <a:off x="4543495" y="1593409"/>
            <a:ext cx="3607982" cy="2504438"/>
          </a:xfrm>
          <a:prstGeom prst="rect">
            <a:avLst/>
          </a:prstGeom>
        </p:spPr>
      </p:pic>
    </p:spTree>
    <p:extLst>
      <p:ext uri="{BB962C8B-B14F-4D97-AF65-F5344CB8AC3E}">
        <p14:creationId xmlns:p14="http://schemas.microsoft.com/office/powerpoint/2010/main" val="179242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arn(inVertic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668328" y="343720"/>
            <a:ext cx="72553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800" b="1" dirty="0"/>
          </a:p>
          <a:p>
            <a:r>
              <a:rPr lang="en-US" sz="2800" b="1" dirty="0"/>
              <a:t>3. Personalized Federated Learning</a:t>
            </a:r>
            <a:endParaRPr kumimoji="0" lang="en-US" altLang="en-US" sz="2800" b="1"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B691D468-7D12-E8C0-1C0F-E8FE62D0109C}"/>
              </a:ext>
            </a:extLst>
          </p:cNvPr>
          <p:cNvSpPr txBox="1"/>
          <p:nvPr/>
        </p:nvSpPr>
        <p:spPr>
          <a:xfrm>
            <a:off x="637993" y="1263609"/>
            <a:ext cx="3239347" cy="3600986"/>
          </a:xfrm>
          <a:prstGeom prst="rect">
            <a:avLst/>
          </a:prstGeom>
          <a:noFill/>
        </p:spPr>
        <p:txBody>
          <a:bodyPr wrap="square" rtlCol="0">
            <a:spAutoFit/>
          </a:bodyPr>
          <a:lstStyle/>
          <a:p>
            <a:endParaRPr lang="en-US" sz="1200" dirty="0"/>
          </a:p>
          <a:p>
            <a:endParaRPr lang="en-US" sz="1200" dirty="0"/>
          </a:p>
          <a:p>
            <a:endParaRPr lang="en-US" sz="1200" dirty="0"/>
          </a:p>
          <a:p>
            <a:r>
              <a:rPr lang="en-US" sz="1200" dirty="0"/>
              <a:t>   - </a:t>
            </a:r>
            <a:r>
              <a:rPr lang="en-US" sz="1200" b="1" dirty="0"/>
              <a:t>Definition: </a:t>
            </a:r>
            <a:r>
              <a:rPr lang="en-US" sz="1200" dirty="0"/>
              <a:t>Techniques that allow each device to have a personalized model, which is fine-tuned from the global model to better suit local data.</a:t>
            </a:r>
          </a:p>
          <a:p>
            <a:endParaRPr lang="en-US" sz="1200" dirty="0"/>
          </a:p>
          <a:p>
            <a:r>
              <a:rPr lang="en-US" sz="1200" dirty="0"/>
              <a:t>   </a:t>
            </a:r>
            <a:r>
              <a:rPr lang="en-US" sz="1200" b="1" dirty="0"/>
              <a:t>- Algorithm Example: </a:t>
            </a:r>
            <a:r>
              <a:rPr lang="en-US" sz="1200" dirty="0"/>
              <a:t>After global training rounds, each device performs additional local training on the global model to create a personalized version.</a:t>
            </a:r>
          </a:p>
          <a:p>
            <a:endParaRPr lang="en-US" sz="1200" dirty="0"/>
          </a:p>
          <a:p>
            <a:r>
              <a:rPr lang="en-US" sz="1200" dirty="0"/>
              <a:t>   </a:t>
            </a:r>
            <a:r>
              <a:rPr lang="en-US" sz="1200" b="1" dirty="0"/>
              <a:t>Example: </a:t>
            </a:r>
            <a:r>
              <a:rPr lang="en-US" sz="1200" dirty="0"/>
              <a:t>Personalized recommendations in a news app where the global model is personalized based on individual reading habits.</a:t>
            </a:r>
          </a:p>
          <a:p>
            <a:endParaRPr lang="en-US" sz="1200" dirty="0"/>
          </a:p>
          <a:p>
            <a:endParaRPr lang="en-US" sz="1200" dirty="0"/>
          </a:p>
        </p:txBody>
      </p:sp>
      <p:pic>
        <p:nvPicPr>
          <p:cNvPr id="4" name="Picture 3">
            <a:extLst>
              <a:ext uri="{FF2B5EF4-FFF2-40B4-BE49-F238E27FC236}">
                <a16:creationId xmlns:a16="http://schemas.microsoft.com/office/drawing/2014/main" id="{7BA69FA3-52AE-EE05-91E6-62A6246F55AD}"/>
              </a:ext>
            </a:extLst>
          </p:cNvPr>
          <p:cNvPicPr>
            <a:picLocks noChangeAspect="1"/>
          </p:cNvPicPr>
          <p:nvPr/>
        </p:nvPicPr>
        <p:blipFill>
          <a:blip r:embed="rId3"/>
          <a:stretch>
            <a:fillRect/>
          </a:stretch>
        </p:blipFill>
        <p:spPr>
          <a:xfrm>
            <a:off x="3951161" y="1704844"/>
            <a:ext cx="4144140" cy="2605542"/>
          </a:xfrm>
          <a:prstGeom prst="rect">
            <a:avLst/>
          </a:prstGeom>
        </p:spPr>
      </p:pic>
    </p:spTree>
    <p:extLst>
      <p:ext uri="{BB962C8B-B14F-4D97-AF65-F5344CB8AC3E}">
        <p14:creationId xmlns:p14="http://schemas.microsoft.com/office/powerpoint/2010/main" val="367293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down)">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32"/>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Installing Anaconda</a:t>
            </a:r>
            <a:endParaRPr dirty="0">
              <a:latin typeface="+mj-lt"/>
            </a:endParaRPr>
          </a:p>
        </p:txBody>
      </p:sp>
      <p:sp>
        <p:nvSpPr>
          <p:cNvPr id="12" name="Rectangle 1">
            <a:extLst>
              <a:ext uri="{FF2B5EF4-FFF2-40B4-BE49-F238E27FC236}">
                <a16:creationId xmlns:a16="http://schemas.microsoft.com/office/drawing/2014/main" id="{5BD6D066-F8B6-1042-F1E6-F0A40C027B4A}"/>
              </a:ext>
            </a:extLst>
          </p:cNvPr>
          <p:cNvSpPr>
            <a:spLocks noGrp="1" noChangeArrowheads="1"/>
          </p:cNvSpPr>
          <p:nvPr>
            <p:ph type="subTitle" idx="7"/>
          </p:nvPr>
        </p:nvSpPr>
        <p:spPr bwMode="auto">
          <a:xfrm>
            <a:off x="720000" y="960175"/>
            <a:ext cx="728204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Step 2</a:t>
            </a:r>
            <a:r>
              <a:rPr kumimoji="0" lang="en-US" altLang="en-US" sz="1800" b="0" i="0" u="none" strike="noStrike" cap="none" normalizeH="0" baseline="0" dirty="0">
                <a:ln>
                  <a:noFill/>
                </a:ln>
                <a:solidFill>
                  <a:schemeClr val="tx1"/>
                </a:solidFill>
                <a:effectLst/>
                <a:latin typeface="+mj-lt"/>
              </a:rPr>
              <a:t>: it will start to downloading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mj-lt"/>
            </a:endParaRPr>
          </a:p>
        </p:txBody>
      </p:sp>
      <p:pic>
        <p:nvPicPr>
          <p:cNvPr id="3" name="Picture 2">
            <a:extLst>
              <a:ext uri="{FF2B5EF4-FFF2-40B4-BE49-F238E27FC236}">
                <a16:creationId xmlns:a16="http://schemas.microsoft.com/office/drawing/2014/main" id="{53E24A07-A02E-A679-0D3F-9D8855BB6179}"/>
              </a:ext>
            </a:extLst>
          </p:cNvPr>
          <p:cNvPicPr>
            <a:picLocks noChangeAspect="1"/>
          </p:cNvPicPr>
          <p:nvPr/>
        </p:nvPicPr>
        <p:blipFill>
          <a:blip r:embed="rId3"/>
          <a:stretch>
            <a:fillRect/>
          </a:stretch>
        </p:blipFill>
        <p:spPr>
          <a:xfrm>
            <a:off x="1300975" y="1805141"/>
            <a:ext cx="5315415" cy="2855932"/>
          </a:xfrm>
          <a:prstGeom prst="rect">
            <a:avLst/>
          </a:prstGeom>
        </p:spPr>
      </p:pic>
    </p:spTree>
    <p:extLst>
      <p:ext uri="{BB962C8B-B14F-4D97-AF65-F5344CB8AC3E}">
        <p14:creationId xmlns:p14="http://schemas.microsoft.com/office/powerpoint/2010/main" val="420141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92"/>
                                        </p:tgtEl>
                                        <p:attrNameLst>
                                          <p:attrName>style.visibility</p:attrName>
                                        </p:attrNameLst>
                                      </p:cBhvr>
                                      <p:to>
                                        <p:strVal val="visible"/>
                                      </p:to>
                                    </p:set>
                                    <p:animEffect transition="in" filter="fade">
                                      <p:cBhvr>
                                        <p:cTn id="7" dur="1000"/>
                                        <p:tgtEl>
                                          <p:spTgt spid="1692"/>
                                        </p:tgtEl>
                                      </p:cBhvr>
                                    </p:animEffect>
                                    <p:anim calcmode="lin" valueType="num">
                                      <p:cBhvr>
                                        <p:cTn id="8" dur="1000" fill="hold"/>
                                        <p:tgtEl>
                                          <p:spTgt spid="1692"/>
                                        </p:tgtEl>
                                        <p:attrNameLst>
                                          <p:attrName>ppt_x</p:attrName>
                                        </p:attrNameLst>
                                      </p:cBhvr>
                                      <p:tavLst>
                                        <p:tav tm="0">
                                          <p:val>
                                            <p:strVal val="#ppt_x"/>
                                          </p:val>
                                        </p:tav>
                                        <p:tav tm="100000">
                                          <p:val>
                                            <p:strVal val="#ppt_x"/>
                                          </p:val>
                                        </p:tav>
                                      </p:tavLst>
                                    </p:anim>
                                    <p:anim calcmode="lin" valueType="num">
                                      <p:cBhvr>
                                        <p:cTn id="9" dur="1000" fill="hold"/>
                                        <p:tgtEl>
                                          <p:spTgt spid="169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734841" y="722272"/>
            <a:ext cx="72553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pPr>
            <a:r>
              <a:rPr lang="en-US" sz="2800" b="1" dirty="0"/>
              <a:t>4. Secure Aggregation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1"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B691D468-7D12-E8C0-1C0F-E8FE62D0109C}"/>
              </a:ext>
            </a:extLst>
          </p:cNvPr>
          <p:cNvSpPr txBox="1"/>
          <p:nvPr/>
        </p:nvSpPr>
        <p:spPr>
          <a:xfrm>
            <a:off x="637993" y="1263609"/>
            <a:ext cx="3934007" cy="3231654"/>
          </a:xfrm>
          <a:prstGeom prst="rect">
            <a:avLst/>
          </a:prstGeom>
          <a:noFill/>
        </p:spPr>
        <p:txBody>
          <a:bodyPr wrap="square" rtlCol="0">
            <a:spAutoFit/>
          </a:bodyPr>
          <a:lstStyle/>
          <a:p>
            <a:endParaRPr lang="en-US" sz="1200" dirty="0"/>
          </a:p>
          <a:p>
            <a:endParaRPr lang="en-US" sz="1200" b="1" dirty="0"/>
          </a:p>
          <a:p>
            <a:r>
              <a:rPr lang="en-US" sz="1200" dirty="0"/>
              <a:t>   - </a:t>
            </a:r>
            <a:r>
              <a:rPr lang="en-US" sz="1200" b="1" dirty="0"/>
              <a:t>Definition</a:t>
            </a:r>
            <a:r>
              <a:rPr lang="en-US" sz="1200" dirty="0"/>
              <a:t>: Methods to securely aggregate model updates from multiple devices without revealing individual updates.</a:t>
            </a:r>
          </a:p>
          <a:p>
            <a:endParaRPr lang="en-US" sz="1200" dirty="0"/>
          </a:p>
          <a:p>
            <a:r>
              <a:rPr lang="en-US" sz="1200" dirty="0"/>
              <a:t>   - </a:t>
            </a:r>
            <a:r>
              <a:rPr lang="en-US" sz="1200" b="1" dirty="0"/>
              <a:t>Algorithm Example:</a:t>
            </a:r>
          </a:p>
          <a:p>
            <a:endParaRPr lang="en-US" sz="1200" b="1" dirty="0"/>
          </a:p>
          <a:p>
            <a:r>
              <a:rPr lang="en-US" sz="1200" dirty="0"/>
              <a:t>     1. Devices encrypt their updates before sending them to the server.</a:t>
            </a:r>
          </a:p>
          <a:p>
            <a:r>
              <a:rPr lang="en-US" sz="1200" dirty="0"/>
              <a:t>     2. The server aggregates the encrypted updates and then decrypts the aggregated result.</a:t>
            </a:r>
          </a:p>
          <a:p>
            <a:endParaRPr lang="en-US" sz="1200" dirty="0"/>
          </a:p>
          <a:p>
            <a:r>
              <a:rPr lang="en-US" sz="1200" dirty="0"/>
              <a:t>  </a:t>
            </a:r>
            <a:r>
              <a:rPr lang="en-US" sz="1200" b="1" dirty="0"/>
              <a:t>Example: </a:t>
            </a:r>
            <a:r>
              <a:rPr lang="en-US" sz="1200" dirty="0"/>
              <a:t>Ensuring privacy in a federated learning system for financial institutions, where individual model updates are encrypted to prevent data leakage.</a:t>
            </a:r>
          </a:p>
          <a:p>
            <a:endParaRPr lang="en-US" sz="1200" dirty="0"/>
          </a:p>
        </p:txBody>
      </p:sp>
      <p:pic>
        <p:nvPicPr>
          <p:cNvPr id="4" name="Picture 3">
            <a:extLst>
              <a:ext uri="{FF2B5EF4-FFF2-40B4-BE49-F238E27FC236}">
                <a16:creationId xmlns:a16="http://schemas.microsoft.com/office/drawing/2014/main" id="{E939CE9F-36AB-1B0E-07BA-7B3DC5042835}"/>
              </a:ext>
            </a:extLst>
          </p:cNvPr>
          <p:cNvPicPr>
            <a:picLocks noChangeAspect="1"/>
          </p:cNvPicPr>
          <p:nvPr/>
        </p:nvPicPr>
        <p:blipFill rotWithShape="1">
          <a:blip r:embed="rId3"/>
          <a:srcRect l="1588" t="3123" r="889"/>
          <a:stretch/>
        </p:blipFill>
        <p:spPr>
          <a:xfrm>
            <a:off x="4539311" y="1707125"/>
            <a:ext cx="3480775" cy="2275368"/>
          </a:xfrm>
          <a:prstGeom prst="rect">
            <a:avLst/>
          </a:prstGeom>
        </p:spPr>
      </p:pic>
    </p:spTree>
    <p:extLst>
      <p:ext uri="{BB962C8B-B14F-4D97-AF65-F5344CB8AC3E}">
        <p14:creationId xmlns:p14="http://schemas.microsoft.com/office/powerpoint/2010/main" val="361715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892028" y="931848"/>
            <a:ext cx="72553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pPr>
            <a:r>
              <a:rPr lang="en-US" sz="2800" b="1" dirty="0"/>
              <a:t>5. Federated Transfer Learning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1"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B691D468-7D12-E8C0-1C0F-E8FE62D0109C}"/>
              </a:ext>
            </a:extLst>
          </p:cNvPr>
          <p:cNvSpPr txBox="1"/>
          <p:nvPr/>
        </p:nvSpPr>
        <p:spPr>
          <a:xfrm>
            <a:off x="637993" y="1263609"/>
            <a:ext cx="3140109" cy="3231654"/>
          </a:xfrm>
          <a:prstGeom prst="rect">
            <a:avLst/>
          </a:prstGeom>
          <a:noFill/>
        </p:spPr>
        <p:txBody>
          <a:bodyPr wrap="square" rtlCol="0">
            <a:spAutoFit/>
          </a:bodyPr>
          <a:lstStyle/>
          <a:p>
            <a:endParaRPr lang="en-US" sz="1200" dirty="0"/>
          </a:p>
          <a:p>
            <a:endParaRPr lang="en-US" sz="1200" dirty="0"/>
          </a:p>
          <a:p>
            <a:endParaRPr lang="en-US" sz="1200" b="1" dirty="0"/>
          </a:p>
          <a:p>
            <a:r>
              <a:rPr lang="en-US" sz="1200" b="1" dirty="0"/>
              <a:t>   - Definition: </a:t>
            </a:r>
            <a:r>
              <a:rPr lang="en-US" sz="1200" dirty="0"/>
              <a:t>Combining federated learning with transfer learning to leverage knowledge from related tasks or domains.</a:t>
            </a:r>
          </a:p>
          <a:p>
            <a:endParaRPr lang="en-US" sz="1200" dirty="0"/>
          </a:p>
          <a:p>
            <a:r>
              <a:rPr lang="en-US" sz="1200" dirty="0"/>
              <a:t>   - </a:t>
            </a:r>
            <a:r>
              <a:rPr lang="en-US" sz="1200" b="1" dirty="0"/>
              <a:t>Algorithm Example: </a:t>
            </a:r>
            <a:r>
              <a:rPr lang="en-US" sz="1200" dirty="0"/>
              <a:t>Pre-trained models from related tasks are used as a starting point for federated learning, improving convergence and performance.</a:t>
            </a:r>
          </a:p>
          <a:p>
            <a:endParaRPr lang="en-US" sz="1200" dirty="0"/>
          </a:p>
          <a:p>
            <a:r>
              <a:rPr lang="en-US" sz="1200" dirty="0"/>
              <a:t>  </a:t>
            </a:r>
            <a:r>
              <a:rPr lang="en-US" sz="1200" b="1" dirty="0"/>
              <a:t>Example: </a:t>
            </a:r>
            <a:r>
              <a:rPr lang="en-US" sz="1200" dirty="0"/>
              <a:t>Using a pre-trained language model to quickly adapt to specific jargon and terminology in a federated learning system for legal document analysis.</a:t>
            </a:r>
          </a:p>
          <a:p>
            <a:endParaRPr lang="en-US" sz="1200" dirty="0"/>
          </a:p>
        </p:txBody>
      </p:sp>
      <p:pic>
        <p:nvPicPr>
          <p:cNvPr id="4" name="Picture 3">
            <a:extLst>
              <a:ext uri="{FF2B5EF4-FFF2-40B4-BE49-F238E27FC236}">
                <a16:creationId xmlns:a16="http://schemas.microsoft.com/office/drawing/2014/main" id="{2F35F19A-92C3-C61C-9AAE-FE0ECAC83FED}"/>
              </a:ext>
            </a:extLst>
          </p:cNvPr>
          <p:cNvPicPr>
            <a:picLocks noChangeAspect="1"/>
          </p:cNvPicPr>
          <p:nvPr/>
        </p:nvPicPr>
        <p:blipFill>
          <a:blip r:embed="rId3"/>
          <a:stretch>
            <a:fillRect/>
          </a:stretch>
        </p:blipFill>
        <p:spPr>
          <a:xfrm>
            <a:off x="3778102" y="1971559"/>
            <a:ext cx="4348284" cy="1902998"/>
          </a:xfrm>
          <a:prstGeom prst="rect">
            <a:avLst/>
          </a:prstGeom>
        </p:spPr>
      </p:pic>
    </p:spTree>
    <p:extLst>
      <p:ext uri="{BB962C8B-B14F-4D97-AF65-F5344CB8AC3E}">
        <p14:creationId xmlns:p14="http://schemas.microsoft.com/office/powerpoint/2010/main" val="141729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892028" y="931848"/>
            <a:ext cx="72553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pPr>
            <a:r>
              <a:rPr lang="en-US" sz="2800" b="1" dirty="0"/>
              <a:t>6. Cross-Silo Federated Learning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1"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B691D468-7D12-E8C0-1C0F-E8FE62D0109C}"/>
              </a:ext>
            </a:extLst>
          </p:cNvPr>
          <p:cNvSpPr txBox="1"/>
          <p:nvPr/>
        </p:nvSpPr>
        <p:spPr>
          <a:xfrm>
            <a:off x="721133" y="1048256"/>
            <a:ext cx="3354144" cy="3046988"/>
          </a:xfrm>
          <a:prstGeom prst="rect">
            <a:avLst/>
          </a:prstGeom>
          <a:noFill/>
        </p:spPr>
        <p:txBody>
          <a:bodyPr wrap="square" rtlCol="0">
            <a:spAutoFit/>
          </a:bodyPr>
          <a:lstStyle/>
          <a:p>
            <a:endParaRPr lang="en-US" sz="1200" dirty="0"/>
          </a:p>
          <a:p>
            <a:endParaRPr lang="en-US" sz="1200" dirty="0"/>
          </a:p>
          <a:p>
            <a:endParaRPr lang="en-US" sz="1200" b="1" dirty="0"/>
          </a:p>
          <a:p>
            <a:endParaRPr lang="en-US" sz="1200" b="1" dirty="0"/>
          </a:p>
          <a:p>
            <a:r>
              <a:rPr lang="en-US" sz="1200" dirty="0"/>
              <a:t>   </a:t>
            </a:r>
            <a:r>
              <a:rPr lang="en-US" sz="1200" b="1" dirty="0"/>
              <a:t>- Definition: </a:t>
            </a:r>
            <a:r>
              <a:rPr lang="en-US" sz="1200" dirty="0"/>
              <a:t>Federated learning involving a small number of reliable and powerful nodes, typically institutions or organizations.</a:t>
            </a:r>
          </a:p>
          <a:p>
            <a:endParaRPr lang="en-US" sz="1200" dirty="0"/>
          </a:p>
          <a:p>
            <a:r>
              <a:rPr lang="en-US" sz="1200" dirty="0"/>
              <a:t>   - </a:t>
            </a:r>
            <a:r>
              <a:rPr lang="en-US" sz="1200" b="1" dirty="0"/>
              <a:t>Algorithm Example: </a:t>
            </a:r>
            <a:r>
              <a:rPr lang="en-US" sz="1200" dirty="0"/>
              <a:t>Each institution trains a local model on its data, and the updates are aggregated centrally.</a:t>
            </a:r>
          </a:p>
          <a:p>
            <a:endParaRPr lang="en-US" sz="1200" dirty="0"/>
          </a:p>
          <a:p>
            <a:r>
              <a:rPr lang="en-US" sz="1200" dirty="0"/>
              <a:t>   </a:t>
            </a:r>
            <a:r>
              <a:rPr lang="en-US" sz="1200" b="1" dirty="0"/>
              <a:t>Example: </a:t>
            </a:r>
            <a:r>
              <a:rPr lang="en-US" sz="1200" dirty="0"/>
              <a:t>Collaborative research among hospitals to develop a shared diagnostic model for rare diseases.</a:t>
            </a:r>
          </a:p>
          <a:p>
            <a:endParaRPr lang="en-US" sz="1200" dirty="0"/>
          </a:p>
        </p:txBody>
      </p:sp>
      <p:pic>
        <p:nvPicPr>
          <p:cNvPr id="4" name="Picture 3">
            <a:extLst>
              <a:ext uri="{FF2B5EF4-FFF2-40B4-BE49-F238E27FC236}">
                <a16:creationId xmlns:a16="http://schemas.microsoft.com/office/drawing/2014/main" id="{E0CC761C-65C5-1BB8-0817-397D117897F2}"/>
              </a:ext>
            </a:extLst>
          </p:cNvPr>
          <p:cNvPicPr>
            <a:picLocks noChangeAspect="1"/>
          </p:cNvPicPr>
          <p:nvPr/>
        </p:nvPicPr>
        <p:blipFill>
          <a:blip r:embed="rId3"/>
          <a:stretch>
            <a:fillRect/>
          </a:stretch>
        </p:blipFill>
        <p:spPr>
          <a:xfrm>
            <a:off x="4272929" y="2007889"/>
            <a:ext cx="4149938" cy="1782061"/>
          </a:xfrm>
          <a:prstGeom prst="rect">
            <a:avLst/>
          </a:prstGeom>
        </p:spPr>
      </p:pic>
    </p:spTree>
    <p:extLst>
      <p:ext uri="{BB962C8B-B14F-4D97-AF65-F5344CB8AC3E}">
        <p14:creationId xmlns:p14="http://schemas.microsoft.com/office/powerpoint/2010/main" val="415818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729323" y="681224"/>
            <a:ext cx="72553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pPr>
            <a:r>
              <a:rPr lang="en-US" sz="2800" b="1" dirty="0"/>
              <a:t>7. Cross-Device Federated Learning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1"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B691D468-7D12-E8C0-1C0F-E8FE62D0109C}"/>
              </a:ext>
            </a:extLst>
          </p:cNvPr>
          <p:cNvSpPr txBox="1"/>
          <p:nvPr/>
        </p:nvSpPr>
        <p:spPr>
          <a:xfrm>
            <a:off x="637993" y="1263609"/>
            <a:ext cx="2480891" cy="3231654"/>
          </a:xfrm>
          <a:prstGeom prst="rect">
            <a:avLst/>
          </a:prstGeom>
          <a:noFill/>
        </p:spPr>
        <p:txBody>
          <a:bodyPr wrap="square" rtlCol="0">
            <a:spAutoFit/>
          </a:bodyPr>
          <a:lstStyle/>
          <a:p>
            <a:endParaRPr lang="en-US" sz="1200" b="1" dirty="0"/>
          </a:p>
          <a:p>
            <a:r>
              <a:rPr lang="en-US" sz="1200" dirty="0"/>
              <a:t>   - </a:t>
            </a:r>
            <a:r>
              <a:rPr lang="en-US" sz="1200" b="1" dirty="0"/>
              <a:t>Definition: </a:t>
            </a:r>
            <a:r>
              <a:rPr lang="en-US" sz="1200" dirty="0"/>
              <a:t>Federated learning involving a large number of unreliable and resource-constrained devices like smartphones.</a:t>
            </a:r>
          </a:p>
          <a:p>
            <a:endParaRPr lang="en-US" sz="1200" dirty="0"/>
          </a:p>
          <a:p>
            <a:r>
              <a:rPr lang="en-US" sz="1200" dirty="0"/>
              <a:t>   - </a:t>
            </a:r>
            <a:r>
              <a:rPr lang="en-US" sz="1200" b="1" dirty="0"/>
              <a:t>Algorithm Example: </a:t>
            </a:r>
            <a:r>
              <a:rPr lang="en-US" sz="1200" dirty="0"/>
              <a:t>Devices with intermittent connectivity and varying availability contribute to the global model when they are available.</a:t>
            </a:r>
          </a:p>
          <a:p>
            <a:endParaRPr lang="en-US" sz="1200" dirty="0"/>
          </a:p>
          <a:p>
            <a:r>
              <a:rPr lang="en-US" sz="1200" dirty="0"/>
              <a:t>   </a:t>
            </a:r>
            <a:r>
              <a:rPr lang="en-US" sz="1200" b="1" dirty="0"/>
              <a:t>Example: </a:t>
            </a:r>
            <a:r>
              <a:rPr lang="en-US" sz="1200" dirty="0"/>
              <a:t>A global predictive text model trained across millions of smartphones.</a:t>
            </a:r>
          </a:p>
          <a:p>
            <a:endParaRPr lang="en-US" sz="1200" dirty="0"/>
          </a:p>
        </p:txBody>
      </p:sp>
      <p:pic>
        <p:nvPicPr>
          <p:cNvPr id="4" name="Picture 3">
            <a:extLst>
              <a:ext uri="{FF2B5EF4-FFF2-40B4-BE49-F238E27FC236}">
                <a16:creationId xmlns:a16="http://schemas.microsoft.com/office/drawing/2014/main" id="{48A9B78A-DF9B-1A14-3FA2-051FA1FA49D6}"/>
              </a:ext>
            </a:extLst>
          </p:cNvPr>
          <p:cNvPicPr>
            <a:picLocks noChangeAspect="1"/>
          </p:cNvPicPr>
          <p:nvPr/>
        </p:nvPicPr>
        <p:blipFill>
          <a:blip r:embed="rId3"/>
          <a:stretch>
            <a:fillRect/>
          </a:stretch>
        </p:blipFill>
        <p:spPr>
          <a:xfrm>
            <a:off x="3693112" y="1522496"/>
            <a:ext cx="3717298" cy="2738466"/>
          </a:xfrm>
          <a:prstGeom prst="rect">
            <a:avLst/>
          </a:prstGeom>
        </p:spPr>
      </p:pic>
    </p:spTree>
    <p:extLst>
      <p:ext uri="{BB962C8B-B14F-4D97-AF65-F5344CB8AC3E}">
        <p14:creationId xmlns:p14="http://schemas.microsoft.com/office/powerpoint/2010/main" val="130717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6" name="Rectangle 1">
            <a:extLst>
              <a:ext uri="{FF2B5EF4-FFF2-40B4-BE49-F238E27FC236}">
                <a16:creationId xmlns:a16="http://schemas.microsoft.com/office/drawing/2014/main" id="{03437FA7-2E3D-553D-6D02-F6DC83078F7D}"/>
              </a:ext>
            </a:extLst>
          </p:cNvPr>
          <p:cNvSpPr>
            <a:spLocks noGrp="1" noChangeArrowheads="1"/>
          </p:cNvSpPr>
          <p:nvPr>
            <p:ph type="subTitle" idx="1"/>
          </p:nvPr>
        </p:nvSpPr>
        <p:spPr bwMode="auto">
          <a:xfrm>
            <a:off x="677752" y="713252"/>
            <a:ext cx="72553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pPr>
            <a:r>
              <a:rPr lang="en-US" sz="2800" b="1" dirty="0"/>
              <a:t>8. Federated Multi-Task Learning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1"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B691D468-7D12-E8C0-1C0F-E8FE62D0109C}"/>
              </a:ext>
            </a:extLst>
          </p:cNvPr>
          <p:cNvSpPr txBox="1"/>
          <p:nvPr/>
        </p:nvSpPr>
        <p:spPr>
          <a:xfrm>
            <a:off x="637993" y="1263609"/>
            <a:ext cx="3004739" cy="3046988"/>
          </a:xfrm>
          <a:prstGeom prst="rect">
            <a:avLst/>
          </a:prstGeom>
          <a:noFill/>
        </p:spPr>
        <p:txBody>
          <a:bodyPr wrap="square" rtlCol="0">
            <a:spAutoFit/>
          </a:bodyPr>
          <a:lstStyle/>
          <a:p>
            <a:endParaRPr lang="en-US" sz="1200" dirty="0"/>
          </a:p>
          <a:p>
            <a:pPr marL="171450" indent="-171450">
              <a:buFontTx/>
              <a:buChar char="-"/>
            </a:pPr>
            <a:r>
              <a:rPr lang="en-US" sz="1200" b="1" dirty="0"/>
              <a:t>Definition: </a:t>
            </a:r>
            <a:r>
              <a:rPr lang="en-US" sz="1200" dirty="0"/>
              <a:t>A federated learning approach where multiple related tasks are learned simultaneously, allowing the sharing of knowledge across tasks.</a:t>
            </a:r>
          </a:p>
          <a:p>
            <a:pPr marL="171450" indent="-171450">
              <a:buFontTx/>
              <a:buChar char="-"/>
            </a:pPr>
            <a:endParaRPr lang="en-US" sz="1200" dirty="0"/>
          </a:p>
          <a:p>
            <a:r>
              <a:rPr lang="en-US" sz="1200" dirty="0"/>
              <a:t>   - </a:t>
            </a:r>
            <a:r>
              <a:rPr lang="en-US" sz="1200" b="1" dirty="0"/>
              <a:t>Algorithm Example: </a:t>
            </a:r>
            <a:r>
              <a:rPr lang="en-US" sz="1200" dirty="0"/>
              <a:t>Each device learns a model for its specific task while sharing common parameters with other devices to improve overall performance.</a:t>
            </a:r>
          </a:p>
          <a:p>
            <a:endParaRPr lang="en-US" sz="1200" dirty="0"/>
          </a:p>
          <a:p>
            <a:r>
              <a:rPr lang="en-US" sz="1200" dirty="0"/>
              <a:t>   </a:t>
            </a:r>
            <a:r>
              <a:rPr lang="en-US" sz="1200" b="1" dirty="0" err="1"/>
              <a:t>Example:</a:t>
            </a:r>
            <a:r>
              <a:rPr lang="en-US" sz="1200" dirty="0" err="1"/>
              <a:t>Learning</a:t>
            </a:r>
            <a:r>
              <a:rPr lang="en-US" sz="1200" dirty="0"/>
              <a:t> personalized models for different users' preferences in a music recommendation system, where some parameters are shared globally.</a:t>
            </a:r>
          </a:p>
          <a:p>
            <a:endParaRPr lang="en-US" sz="1200" dirty="0"/>
          </a:p>
        </p:txBody>
      </p:sp>
      <p:pic>
        <p:nvPicPr>
          <p:cNvPr id="4" name="Picture 3">
            <a:extLst>
              <a:ext uri="{FF2B5EF4-FFF2-40B4-BE49-F238E27FC236}">
                <a16:creationId xmlns:a16="http://schemas.microsoft.com/office/drawing/2014/main" id="{7B980004-E555-E9F9-5EE5-F52083999A99}"/>
              </a:ext>
            </a:extLst>
          </p:cNvPr>
          <p:cNvPicPr>
            <a:picLocks noChangeAspect="1"/>
          </p:cNvPicPr>
          <p:nvPr/>
        </p:nvPicPr>
        <p:blipFill>
          <a:blip r:embed="rId3"/>
          <a:stretch>
            <a:fillRect/>
          </a:stretch>
        </p:blipFill>
        <p:spPr>
          <a:xfrm>
            <a:off x="3979058" y="1421550"/>
            <a:ext cx="3330304" cy="3046988"/>
          </a:xfrm>
          <a:prstGeom prst="rect">
            <a:avLst/>
          </a:prstGeom>
        </p:spPr>
      </p:pic>
    </p:spTree>
    <p:extLst>
      <p:ext uri="{BB962C8B-B14F-4D97-AF65-F5344CB8AC3E}">
        <p14:creationId xmlns:p14="http://schemas.microsoft.com/office/powerpoint/2010/main" val="133641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p43"/>
          <p:cNvSpPr txBox="1">
            <a:spLocks noGrp="1"/>
          </p:cNvSpPr>
          <p:nvPr>
            <p:ph type="title"/>
          </p:nvPr>
        </p:nvSpPr>
        <p:spPr>
          <a:xfrm>
            <a:off x="3982663" y="539500"/>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Thanks!</a:t>
            </a:r>
            <a:endParaRPr>
              <a:latin typeface="+mj-lt"/>
            </a:endParaRPr>
          </a:p>
        </p:txBody>
      </p:sp>
      <p:sp>
        <p:nvSpPr>
          <p:cNvPr id="2123" name="Google Shape;2123;p43"/>
          <p:cNvSpPr txBox="1"/>
          <p:nvPr/>
        </p:nvSpPr>
        <p:spPr>
          <a:xfrm>
            <a:off x="4019500" y="434360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mj-lt"/>
                <a:ea typeface="Open Sans"/>
                <a:cs typeface="Open Sans"/>
                <a:sym typeface="Open Sans"/>
              </a:rPr>
              <a:t>Please keep this slide for attribution</a:t>
            </a:r>
            <a:endParaRPr sz="1000">
              <a:solidFill>
                <a:schemeClr val="dk1"/>
              </a:solidFill>
              <a:latin typeface="+mj-lt"/>
              <a:ea typeface="Open Sans"/>
              <a:cs typeface="Open Sans"/>
              <a:sym typeface="Open Sans"/>
            </a:endParaRPr>
          </a:p>
        </p:txBody>
      </p:sp>
      <p:grpSp>
        <p:nvGrpSpPr>
          <p:cNvPr id="2124" name="Google Shape;2124;p43"/>
          <p:cNvGrpSpPr/>
          <p:nvPr/>
        </p:nvGrpSpPr>
        <p:grpSpPr>
          <a:xfrm>
            <a:off x="713188" y="1198193"/>
            <a:ext cx="2994401" cy="2992970"/>
            <a:chOff x="699850" y="2299150"/>
            <a:chExt cx="1046225" cy="1045725"/>
          </a:xfrm>
        </p:grpSpPr>
        <p:sp>
          <p:nvSpPr>
            <p:cNvPr id="2125" name="Google Shape;2125;p43"/>
            <p:cNvSpPr/>
            <p:nvPr/>
          </p:nvSpPr>
          <p:spPr>
            <a:xfrm>
              <a:off x="1178075" y="2506950"/>
              <a:ext cx="225225" cy="137075"/>
            </a:xfrm>
            <a:custGeom>
              <a:avLst/>
              <a:gdLst/>
              <a:ahLst/>
              <a:cxnLst/>
              <a:rect l="l" t="t" r="r" b="b"/>
              <a:pathLst>
                <a:path w="9009" h="5483" extrusionOk="0">
                  <a:moveTo>
                    <a:pt x="8489" y="0"/>
                  </a:moveTo>
                  <a:cubicBezTo>
                    <a:pt x="8452" y="0"/>
                    <a:pt x="8433" y="28"/>
                    <a:pt x="8433" y="56"/>
                  </a:cubicBezTo>
                  <a:cubicBezTo>
                    <a:pt x="8433" y="93"/>
                    <a:pt x="8452" y="121"/>
                    <a:pt x="8489" y="121"/>
                  </a:cubicBezTo>
                  <a:lnTo>
                    <a:pt x="8952" y="121"/>
                  </a:lnTo>
                  <a:cubicBezTo>
                    <a:pt x="8980" y="121"/>
                    <a:pt x="9008" y="93"/>
                    <a:pt x="9008" y="56"/>
                  </a:cubicBezTo>
                  <a:cubicBezTo>
                    <a:pt x="9008" y="28"/>
                    <a:pt x="8980" y="0"/>
                    <a:pt x="8952" y="0"/>
                  </a:cubicBezTo>
                  <a:close/>
                  <a:moveTo>
                    <a:pt x="8058" y="117"/>
                  </a:moveTo>
                  <a:cubicBezTo>
                    <a:pt x="8042" y="117"/>
                    <a:pt x="8026" y="124"/>
                    <a:pt x="8016" y="140"/>
                  </a:cubicBezTo>
                  <a:cubicBezTo>
                    <a:pt x="7969" y="204"/>
                    <a:pt x="7951" y="269"/>
                    <a:pt x="7951" y="344"/>
                  </a:cubicBezTo>
                  <a:lnTo>
                    <a:pt x="7951" y="631"/>
                  </a:lnTo>
                  <a:cubicBezTo>
                    <a:pt x="7951" y="659"/>
                    <a:pt x="7978" y="687"/>
                    <a:pt x="8006" y="687"/>
                  </a:cubicBezTo>
                  <a:cubicBezTo>
                    <a:pt x="8043" y="687"/>
                    <a:pt x="8071" y="659"/>
                    <a:pt x="8071" y="631"/>
                  </a:cubicBezTo>
                  <a:lnTo>
                    <a:pt x="8071" y="344"/>
                  </a:lnTo>
                  <a:cubicBezTo>
                    <a:pt x="8071" y="297"/>
                    <a:pt x="8080" y="251"/>
                    <a:pt x="8108" y="214"/>
                  </a:cubicBezTo>
                  <a:cubicBezTo>
                    <a:pt x="8127" y="186"/>
                    <a:pt x="8118" y="149"/>
                    <a:pt x="8099" y="130"/>
                  </a:cubicBezTo>
                  <a:cubicBezTo>
                    <a:pt x="8086" y="122"/>
                    <a:pt x="8072" y="117"/>
                    <a:pt x="8058" y="117"/>
                  </a:cubicBezTo>
                  <a:close/>
                  <a:moveTo>
                    <a:pt x="8006" y="1039"/>
                  </a:moveTo>
                  <a:cubicBezTo>
                    <a:pt x="7978" y="1039"/>
                    <a:pt x="7951" y="1058"/>
                    <a:pt x="7951" y="1095"/>
                  </a:cubicBezTo>
                  <a:lnTo>
                    <a:pt x="7951" y="1559"/>
                  </a:lnTo>
                  <a:cubicBezTo>
                    <a:pt x="7951" y="1587"/>
                    <a:pt x="7978" y="1614"/>
                    <a:pt x="8006" y="1614"/>
                  </a:cubicBezTo>
                  <a:cubicBezTo>
                    <a:pt x="8043" y="1614"/>
                    <a:pt x="8071" y="1587"/>
                    <a:pt x="8071" y="1559"/>
                  </a:cubicBezTo>
                  <a:lnTo>
                    <a:pt x="8071" y="1095"/>
                  </a:lnTo>
                  <a:cubicBezTo>
                    <a:pt x="8071" y="1058"/>
                    <a:pt x="8043" y="1039"/>
                    <a:pt x="8006" y="1039"/>
                  </a:cubicBezTo>
                  <a:close/>
                  <a:moveTo>
                    <a:pt x="8006" y="1967"/>
                  </a:moveTo>
                  <a:cubicBezTo>
                    <a:pt x="7978" y="1967"/>
                    <a:pt x="7951" y="1986"/>
                    <a:pt x="7951" y="2023"/>
                  </a:cubicBezTo>
                  <a:lnTo>
                    <a:pt x="7951" y="2486"/>
                  </a:lnTo>
                  <a:cubicBezTo>
                    <a:pt x="7951" y="2514"/>
                    <a:pt x="7978" y="2542"/>
                    <a:pt x="8006" y="2542"/>
                  </a:cubicBezTo>
                  <a:cubicBezTo>
                    <a:pt x="8043" y="2542"/>
                    <a:pt x="8071" y="2514"/>
                    <a:pt x="8071" y="2486"/>
                  </a:cubicBezTo>
                  <a:lnTo>
                    <a:pt x="8071" y="2023"/>
                  </a:lnTo>
                  <a:cubicBezTo>
                    <a:pt x="8071" y="1986"/>
                    <a:pt x="8043" y="1967"/>
                    <a:pt x="8006" y="1967"/>
                  </a:cubicBezTo>
                  <a:close/>
                  <a:moveTo>
                    <a:pt x="8006" y="2895"/>
                  </a:moveTo>
                  <a:cubicBezTo>
                    <a:pt x="7978" y="2895"/>
                    <a:pt x="7951" y="2913"/>
                    <a:pt x="7951" y="2950"/>
                  </a:cubicBezTo>
                  <a:lnTo>
                    <a:pt x="7951" y="3414"/>
                  </a:lnTo>
                  <a:cubicBezTo>
                    <a:pt x="7951" y="3442"/>
                    <a:pt x="7978" y="3470"/>
                    <a:pt x="8006" y="3470"/>
                  </a:cubicBezTo>
                  <a:cubicBezTo>
                    <a:pt x="8043" y="3470"/>
                    <a:pt x="8071" y="3442"/>
                    <a:pt x="8071" y="3414"/>
                  </a:cubicBezTo>
                  <a:lnTo>
                    <a:pt x="8071" y="2950"/>
                  </a:lnTo>
                  <a:cubicBezTo>
                    <a:pt x="8071" y="2913"/>
                    <a:pt x="8043" y="2895"/>
                    <a:pt x="8006" y="2895"/>
                  </a:cubicBezTo>
                  <a:close/>
                  <a:moveTo>
                    <a:pt x="8006" y="3822"/>
                  </a:moveTo>
                  <a:cubicBezTo>
                    <a:pt x="7978" y="3822"/>
                    <a:pt x="7951" y="3841"/>
                    <a:pt x="7951" y="3878"/>
                  </a:cubicBezTo>
                  <a:lnTo>
                    <a:pt x="7951" y="4342"/>
                  </a:lnTo>
                  <a:cubicBezTo>
                    <a:pt x="7951" y="4370"/>
                    <a:pt x="7978" y="4397"/>
                    <a:pt x="8006" y="4397"/>
                  </a:cubicBezTo>
                  <a:cubicBezTo>
                    <a:pt x="8043" y="4397"/>
                    <a:pt x="8071" y="4370"/>
                    <a:pt x="8071" y="4342"/>
                  </a:cubicBezTo>
                  <a:lnTo>
                    <a:pt x="8071" y="3878"/>
                  </a:lnTo>
                  <a:cubicBezTo>
                    <a:pt x="8071" y="3841"/>
                    <a:pt x="8043" y="3822"/>
                    <a:pt x="8006" y="3822"/>
                  </a:cubicBezTo>
                  <a:close/>
                  <a:moveTo>
                    <a:pt x="56" y="3952"/>
                  </a:moveTo>
                  <a:cubicBezTo>
                    <a:pt x="28" y="3952"/>
                    <a:pt x="0" y="3980"/>
                    <a:pt x="0" y="4017"/>
                  </a:cubicBezTo>
                  <a:lnTo>
                    <a:pt x="0" y="4481"/>
                  </a:lnTo>
                  <a:cubicBezTo>
                    <a:pt x="0" y="4509"/>
                    <a:pt x="28" y="4537"/>
                    <a:pt x="56" y="4537"/>
                  </a:cubicBezTo>
                  <a:cubicBezTo>
                    <a:pt x="93" y="4537"/>
                    <a:pt x="121" y="4509"/>
                    <a:pt x="121" y="4481"/>
                  </a:cubicBezTo>
                  <a:lnTo>
                    <a:pt x="121" y="4017"/>
                  </a:lnTo>
                  <a:cubicBezTo>
                    <a:pt x="121" y="3980"/>
                    <a:pt x="93" y="3952"/>
                    <a:pt x="56" y="3952"/>
                  </a:cubicBezTo>
                  <a:close/>
                  <a:moveTo>
                    <a:pt x="8006" y="4750"/>
                  </a:moveTo>
                  <a:cubicBezTo>
                    <a:pt x="7978" y="4750"/>
                    <a:pt x="7951" y="4769"/>
                    <a:pt x="7951" y="4806"/>
                  </a:cubicBezTo>
                  <a:lnTo>
                    <a:pt x="7951" y="5140"/>
                  </a:lnTo>
                  <a:cubicBezTo>
                    <a:pt x="7951" y="5177"/>
                    <a:pt x="7941" y="5205"/>
                    <a:pt x="7932" y="5242"/>
                  </a:cubicBezTo>
                  <a:cubicBezTo>
                    <a:pt x="7913" y="5269"/>
                    <a:pt x="7932" y="5307"/>
                    <a:pt x="7960" y="5316"/>
                  </a:cubicBezTo>
                  <a:cubicBezTo>
                    <a:pt x="7969" y="5316"/>
                    <a:pt x="7978" y="5325"/>
                    <a:pt x="7978" y="5325"/>
                  </a:cubicBezTo>
                  <a:cubicBezTo>
                    <a:pt x="8006" y="5325"/>
                    <a:pt x="8025" y="5307"/>
                    <a:pt x="8034" y="5288"/>
                  </a:cubicBezTo>
                  <a:cubicBezTo>
                    <a:pt x="8053" y="5242"/>
                    <a:pt x="8071" y="5195"/>
                    <a:pt x="8071" y="5140"/>
                  </a:cubicBezTo>
                  <a:lnTo>
                    <a:pt x="8071" y="4806"/>
                  </a:lnTo>
                  <a:cubicBezTo>
                    <a:pt x="8071" y="4769"/>
                    <a:pt x="8043" y="4750"/>
                    <a:pt x="8006" y="4750"/>
                  </a:cubicBezTo>
                  <a:close/>
                  <a:moveTo>
                    <a:pt x="65" y="4880"/>
                  </a:moveTo>
                  <a:cubicBezTo>
                    <a:pt x="28" y="4880"/>
                    <a:pt x="0" y="4908"/>
                    <a:pt x="0" y="4945"/>
                  </a:cubicBezTo>
                  <a:lnTo>
                    <a:pt x="0" y="5140"/>
                  </a:lnTo>
                  <a:cubicBezTo>
                    <a:pt x="0" y="5251"/>
                    <a:pt x="56" y="5353"/>
                    <a:pt x="140" y="5418"/>
                  </a:cubicBezTo>
                  <a:cubicBezTo>
                    <a:pt x="149" y="5427"/>
                    <a:pt x="158" y="5427"/>
                    <a:pt x="177" y="5427"/>
                  </a:cubicBezTo>
                  <a:cubicBezTo>
                    <a:pt x="195" y="5427"/>
                    <a:pt x="205" y="5418"/>
                    <a:pt x="223" y="5399"/>
                  </a:cubicBezTo>
                  <a:cubicBezTo>
                    <a:pt x="242" y="5381"/>
                    <a:pt x="232" y="5344"/>
                    <a:pt x="205" y="5325"/>
                  </a:cubicBezTo>
                  <a:cubicBezTo>
                    <a:pt x="149" y="5279"/>
                    <a:pt x="121" y="5214"/>
                    <a:pt x="121" y="5140"/>
                  </a:cubicBezTo>
                  <a:lnTo>
                    <a:pt x="121" y="4945"/>
                  </a:lnTo>
                  <a:cubicBezTo>
                    <a:pt x="121" y="4908"/>
                    <a:pt x="93" y="4880"/>
                    <a:pt x="65" y="4880"/>
                  </a:cubicBezTo>
                  <a:close/>
                  <a:moveTo>
                    <a:pt x="622" y="5372"/>
                  </a:moveTo>
                  <a:cubicBezTo>
                    <a:pt x="594" y="5372"/>
                    <a:pt x="566" y="5390"/>
                    <a:pt x="566" y="5427"/>
                  </a:cubicBezTo>
                  <a:cubicBezTo>
                    <a:pt x="566" y="5455"/>
                    <a:pt x="594" y="5483"/>
                    <a:pt x="622" y="5483"/>
                  </a:cubicBezTo>
                  <a:lnTo>
                    <a:pt x="1086" y="5483"/>
                  </a:lnTo>
                  <a:cubicBezTo>
                    <a:pt x="1123" y="5483"/>
                    <a:pt x="1151" y="5455"/>
                    <a:pt x="1151" y="5427"/>
                  </a:cubicBezTo>
                  <a:cubicBezTo>
                    <a:pt x="1151" y="5390"/>
                    <a:pt x="1123" y="5372"/>
                    <a:pt x="1086" y="5372"/>
                  </a:cubicBezTo>
                  <a:close/>
                  <a:moveTo>
                    <a:pt x="1550" y="5372"/>
                  </a:moveTo>
                  <a:cubicBezTo>
                    <a:pt x="1522" y="5372"/>
                    <a:pt x="1494" y="5390"/>
                    <a:pt x="1494" y="5427"/>
                  </a:cubicBezTo>
                  <a:cubicBezTo>
                    <a:pt x="1494" y="5455"/>
                    <a:pt x="1522" y="5483"/>
                    <a:pt x="1550" y="5483"/>
                  </a:cubicBezTo>
                  <a:lnTo>
                    <a:pt x="2013" y="5483"/>
                  </a:lnTo>
                  <a:cubicBezTo>
                    <a:pt x="2051" y="5483"/>
                    <a:pt x="2078" y="5455"/>
                    <a:pt x="2078" y="5427"/>
                  </a:cubicBezTo>
                  <a:cubicBezTo>
                    <a:pt x="2078" y="5390"/>
                    <a:pt x="2051" y="5372"/>
                    <a:pt x="2013" y="5372"/>
                  </a:cubicBezTo>
                  <a:close/>
                  <a:moveTo>
                    <a:pt x="2477" y="5372"/>
                  </a:moveTo>
                  <a:cubicBezTo>
                    <a:pt x="2449" y="5372"/>
                    <a:pt x="2422" y="5390"/>
                    <a:pt x="2422" y="5427"/>
                  </a:cubicBezTo>
                  <a:cubicBezTo>
                    <a:pt x="2422" y="5455"/>
                    <a:pt x="2449" y="5483"/>
                    <a:pt x="2477" y="5483"/>
                  </a:cubicBezTo>
                  <a:lnTo>
                    <a:pt x="2941" y="5483"/>
                  </a:lnTo>
                  <a:cubicBezTo>
                    <a:pt x="2978" y="5483"/>
                    <a:pt x="3006" y="5455"/>
                    <a:pt x="3006" y="5427"/>
                  </a:cubicBezTo>
                  <a:cubicBezTo>
                    <a:pt x="3006" y="5390"/>
                    <a:pt x="2978" y="5372"/>
                    <a:pt x="2941" y="5372"/>
                  </a:cubicBezTo>
                  <a:close/>
                  <a:moveTo>
                    <a:pt x="3405" y="5372"/>
                  </a:moveTo>
                  <a:cubicBezTo>
                    <a:pt x="3377" y="5372"/>
                    <a:pt x="3349" y="5390"/>
                    <a:pt x="3349" y="5427"/>
                  </a:cubicBezTo>
                  <a:cubicBezTo>
                    <a:pt x="3349" y="5455"/>
                    <a:pt x="3377" y="5483"/>
                    <a:pt x="3405" y="5483"/>
                  </a:cubicBezTo>
                  <a:lnTo>
                    <a:pt x="3869" y="5483"/>
                  </a:lnTo>
                  <a:cubicBezTo>
                    <a:pt x="3906" y="5483"/>
                    <a:pt x="3934" y="5455"/>
                    <a:pt x="3934" y="5427"/>
                  </a:cubicBezTo>
                  <a:cubicBezTo>
                    <a:pt x="3934" y="5390"/>
                    <a:pt x="3906" y="5372"/>
                    <a:pt x="3869" y="5372"/>
                  </a:cubicBezTo>
                  <a:close/>
                  <a:moveTo>
                    <a:pt x="4333" y="5372"/>
                  </a:moveTo>
                  <a:cubicBezTo>
                    <a:pt x="4305" y="5372"/>
                    <a:pt x="4277" y="5390"/>
                    <a:pt x="4277" y="5427"/>
                  </a:cubicBezTo>
                  <a:cubicBezTo>
                    <a:pt x="4277" y="5455"/>
                    <a:pt x="4305" y="5483"/>
                    <a:pt x="4333" y="5483"/>
                  </a:cubicBezTo>
                  <a:lnTo>
                    <a:pt x="4796" y="5483"/>
                  </a:lnTo>
                  <a:cubicBezTo>
                    <a:pt x="4834" y="5483"/>
                    <a:pt x="4861" y="5455"/>
                    <a:pt x="4861" y="5427"/>
                  </a:cubicBezTo>
                  <a:cubicBezTo>
                    <a:pt x="4861" y="5390"/>
                    <a:pt x="4834" y="5372"/>
                    <a:pt x="4796" y="5372"/>
                  </a:cubicBezTo>
                  <a:close/>
                  <a:moveTo>
                    <a:pt x="5260" y="5372"/>
                  </a:moveTo>
                  <a:cubicBezTo>
                    <a:pt x="5232" y="5372"/>
                    <a:pt x="5205" y="5390"/>
                    <a:pt x="5205" y="5427"/>
                  </a:cubicBezTo>
                  <a:cubicBezTo>
                    <a:pt x="5205" y="5455"/>
                    <a:pt x="5232" y="5483"/>
                    <a:pt x="5260" y="5483"/>
                  </a:cubicBezTo>
                  <a:lnTo>
                    <a:pt x="5724" y="5483"/>
                  </a:lnTo>
                  <a:cubicBezTo>
                    <a:pt x="5761" y="5483"/>
                    <a:pt x="5789" y="5455"/>
                    <a:pt x="5789" y="5427"/>
                  </a:cubicBezTo>
                  <a:cubicBezTo>
                    <a:pt x="5789" y="5390"/>
                    <a:pt x="5761" y="5372"/>
                    <a:pt x="5724" y="5372"/>
                  </a:cubicBezTo>
                  <a:close/>
                  <a:moveTo>
                    <a:pt x="6188" y="5372"/>
                  </a:moveTo>
                  <a:cubicBezTo>
                    <a:pt x="6160" y="5372"/>
                    <a:pt x="6132" y="5390"/>
                    <a:pt x="6132" y="5427"/>
                  </a:cubicBezTo>
                  <a:cubicBezTo>
                    <a:pt x="6132" y="5455"/>
                    <a:pt x="6160" y="5483"/>
                    <a:pt x="6188" y="5483"/>
                  </a:cubicBezTo>
                  <a:lnTo>
                    <a:pt x="6652" y="5483"/>
                  </a:lnTo>
                  <a:cubicBezTo>
                    <a:pt x="6689" y="5483"/>
                    <a:pt x="6717" y="5455"/>
                    <a:pt x="6717" y="5427"/>
                  </a:cubicBezTo>
                  <a:cubicBezTo>
                    <a:pt x="6717" y="5390"/>
                    <a:pt x="6689" y="5372"/>
                    <a:pt x="6652" y="5372"/>
                  </a:cubicBezTo>
                  <a:close/>
                  <a:moveTo>
                    <a:pt x="7116" y="5372"/>
                  </a:moveTo>
                  <a:cubicBezTo>
                    <a:pt x="7088" y="5372"/>
                    <a:pt x="7060" y="5390"/>
                    <a:pt x="7060" y="5427"/>
                  </a:cubicBezTo>
                  <a:cubicBezTo>
                    <a:pt x="7060" y="5455"/>
                    <a:pt x="7088" y="5483"/>
                    <a:pt x="7116" y="5483"/>
                  </a:cubicBezTo>
                  <a:lnTo>
                    <a:pt x="7580" y="5483"/>
                  </a:lnTo>
                  <a:cubicBezTo>
                    <a:pt x="7617" y="5483"/>
                    <a:pt x="7644" y="5455"/>
                    <a:pt x="7644" y="5427"/>
                  </a:cubicBezTo>
                  <a:cubicBezTo>
                    <a:pt x="7644" y="5390"/>
                    <a:pt x="7617" y="5372"/>
                    <a:pt x="7580" y="53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26" name="Google Shape;2126;p43"/>
            <p:cNvSpPr/>
            <p:nvPr/>
          </p:nvSpPr>
          <p:spPr>
            <a:xfrm>
              <a:off x="1106400" y="2607825"/>
              <a:ext cx="3050" cy="52450"/>
            </a:xfrm>
            <a:custGeom>
              <a:avLst/>
              <a:gdLst/>
              <a:ahLst/>
              <a:cxnLst/>
              <a:rect l="l" t="t" r="r" b="b"/>
              <a:pathLst>
                <a:path w="122" h="2098" extrusionOk="0">
                  <a:moveTo>
                    <a:pt x="66" y="1"/>
                  </a:moveTo>
                  <a:cubicBezTo>
                    <a:pt x="29" y="1"/>
                    <a:pt x="1" y="29"/>
                    <a:pt x="1" y="56"/>
                  </a:cubicBezTo>
                  <a:lnTo>
                    <a:pt x="1" y="520"/>
                  </a:lnTo>
                  <a:cubicBezTo>
                    <a:pt x="1" y="557"/>
                    <a:pt x="29" y="585"/>
                    <a:pt x="66" y="585"/>
                  </a:cubicBezTo>
                  <a:cubicBezTo>
                    <a:pt x="94" y="585"/>
                    <a:pt x="122" y="557"/>
                    <a:pt x="122" y="520"/>
                  </a:cubicBezTo>
                  <a:lnTo>
                    <a:pt x="122" y="56"/>
                  </a:lnTo>
                  <a:cubicBezTo>
                    <a:pt x="122" y="29"/>
                    <a:pt x="94" y="1"/>
                    <a:pt x="66" y="1"/>
                  </a:cubicBezTo>
                  <a:close/>
                  <a:moveTo>
                    <a:pt x="66" y="928"/>
                  </a:moveTo>
                  <a:cubicBezTo>
                    <a:pt x="29" y="928"/>
                    <a:pt x="1" y="956"/>
                    <a:pt x="1" y="984"/>
                  </a:cubicBezTo>
                  <a:lnTo>
                    <a:pt x="1" y="1448"/>
                  </a:lnTo>
                  <a:cubicBezTo>
                    <a:pt x="1" y="1485"/>
                    <a:pt x="29" y="1513"/>
                    <a:pt x="66" y="1513"/>
                  </a:cubicBezTo>
                  <a:cubicBezTo>
                    <a:pt x="94" y="1513"/>
                    <a:pt x="122" y="1485"/>
                    <a:pt x="122" y="1448"/>
                  </a:cubicBezTo>
                  <a:lnTo>
                    <a:pt x="122" y="984"/>
                  </a:lnTo>
                  <a:cubicBezTo>
                    <a:pt x="122" y="956"/>
                    <a:pt x="94" y="928"/>
                    <a:pt x="66" y="928"/>
                  </a:cubicBezTo>
                  <a:close/>
                  <a:moveTo>
                    <a:pt x="66" y="1856"/>
                  </a:moveTo>
                  <a:cubicBezTo>
                    <a:pt x="29" y="1856"/>
                    <a:pt x="1" y="1884"/>
                    <a:pt x="1" y="1912"/>
                  </a:cubicBezTo>
                  <a:lnTo>
                    <a:pt x="1" y="2032"/>
                  </a:lnTo>
                  <a:cubicBezTo>
                    <a:pt x="1" y="2069"/>
                    <a:pt x="29" y="2097"/>
                    <a:pt x="66" y="2097"/>
                  </a:cubicBezTo>
                  <a:cubicBezTo>
                    <a:pt x="94" y="2097"/>
                    <a:pt x="122" y="2069"/>
                    <a:pt x="122" y="2032"/>
                  </a:cubicBezTo>
                  <a:lnTo>
                    <a:pt x="122" y="1912"/>
                  </a:lnTo>
                  <a:cubicBezTo>
                    <a:pt x="122" y="1884"/>
                    <a:pt x="94" y="1856"/>
                    <a:pt x="66" y="18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27" name="Google Shape;2127;p43"/>
            <p:cNvSpPr/>
            <p:nvPr/>
          </p:nvSpPr>
          <p:spPr>
            <a:xfrm>
              <a:off x="874500" y="2607825"/>
              <a:ext cx="159350" cy="393350"/>
            </a:xfrm>
            <a:custGeom>
              <a:avLst/>
              <a:gdLst/>
              <a:ahLst/>
              <a:cxnLst/>
              <a:rect l="l" t="t" r="r" b="b"/>
              <a:pathLst>
                <a:path w="6374" h="15734" extrusionOk="0">
                  <a:moveTo>
                    <a:pt x="6308" y="1"/>
                  </a:moveTo>
                  <a:cubicBezTo>
                    <a:pt x="6281" y="1"/>
                    <a:pt x="6253" y="29"/>
                    <a:pt x="6253" y="56"/>
                  </a:cubicBezTo>
                  <a:lnTo>
                    <a:pt x="6253" y="520"/>
                  </a:lnTo>
                  <a:cubicBezTo>
                    <a:pt x="6253" y="557"/>
                    <a:pt x="6281" y="585"/>
                    <a:pt x="6308" y="585"/>
                  </a:cubicBezTo>
                  <a:cubicBezTo>
                    <a:pt x="6346" y="585"/>
                    <a:pt x="6373" y="557"/>
                    <a:pt x="6373" y="520"/>
                  </a:cubicBezTo>
                  <a:lnTo>
                    <a:pt x="6373" y="56"/>
                  </a:lnTo>
                  <a:cubicBezTo>
                    <a:pt x="6373" y="29"/>
                    <a:pt x="6346" y="1"/>
                    <a:pt x="6308" y="1"/>
                  </a:cubicBezTo>
                  <a:close/>
                  <a:moveTo>
                    <a:pt x="1373" y="1086"/>
                  </a:moveTo>
                  <a:cubicBezTo>
                    <a:pt x="1336" y="1086"/>
                    <a:pt x="1318" y="1114"/>
                    <a:pt x="1318" y="1151"/>
                  </a:cubicBezTo>
                  <a:cubicBezTo>
                    <a:pt x="1318" y="1179"/>
                    <a:pt x="1336" y="1207"/>
                    <a:pt x="1373" y="1207"/>
                  </a:cubicBezTo>
                  <a:lnTo>
                    <a:pt x="1837" y="1207"/>
                  </a:lnTo>
                  <a:cubicBezTo>
                    <a:pt x="1865" y="1207"/>
                    <a:pt x="1893" y="1179"/>
                    <a:pt x="1893" y="1151"/>
                  </a:cubicBezTo>
                  <a:cubicBezTo>
                    <a:pt x="1893" y="1114"/>
                    <a:pt x="1865" y="1086"/>
                    <a:pt x="1837" y="1086"/>
                  </a:cubicBezTo>
                  <a:close/>
                  <a:moveTo>
                    <a:pt x="2301" y="1086"/>
                  </a:moveTo>
                  <a:cubicBezTo>
                    <a:pt x="2264" y="1086"/>
                    <a:pt x="2245" y="1114"/>
                    <a:pt x="2245" y="1151"/>
                  </a:cubicBezTo>
                  <a:cubicBezTo>
                    <a:pt x="2245" y="1179"/>
                    <a:pt x="2264" y="1207"/>
                    <a:pt x="2301" y="1207"/>
                  </a:cubicBezTo>
                  <a:lnTo>
                    <a:pt x="2765" y="1207"/>
                  </a:lnTo>
                  <a:cubicBezTo>
                    <a:pt x="2793" y="1207"/>
                    <a:pt x="2820" y="1179"/>
                    <a:pt x="2820" y="1151"/>
                  </a:cubicBezTo>
                  <a:cubicBezTo>
                    <a:pt x="2820" y="1114"/>
                    <a:pt x="2793" y="1086"/>
                    <a:pt x="2765" y="1086"/>
                  </a:cubicBezTo>
                  <a:close/>
                  <a:moveTo>
                    <a:pt x="3229" y="1086"/>
                  </a:moveTo>
                  <a:cubicBezTo>
                    <a:pt x="3191" y="1086"/>
                    <a:pt x="3173" y="1114"/>
                    <a:pt x="3173" y="1151"/>
                  </a:cubicBezTo>
                  <a:cubicBezTo>
                    <a:pt x="3173" y="1179"/>
                    <a:pt x="3191" y="1207"/>
                    <a:pt x="3229" y="1207"/>
                  </a:cubicBezTo>
                  <a:lnTo>
                    <a:pt x="3692" y="1207"/>
                  </a:lnTo>
                  <a:cubicBezTo>
                    <a:pt x="3720" y="1207"/>
                    <a:pt x="3748" y="1179"/>
                    <a:pt x="3748" y="1151"/>
                  </a:cubicBezTo>
                  <a:cubicBezTo>
                    <a:pt x="3748" y="1114"/>
                    <a:pt x="3720" y="1086"/>
                    <a:pt x="3692" y="1086"/>
                  </a:cubicBezTo>
                  <a:close/>
                  <a:moveTo>
                    <a:pt x="4156" y="1086"/>
                  </a:moveTo>
                  <a:cubicBezTo>
                    <a:pt x="4119" y="1086"/>
                    <a:pt x="4091" y="1114"/>
                    <a:pt x="4091" y="1151"/>
                  </a:cubicBezTo>
                  <a:cubicBezTo>
                    <a:pt x="4091" y="1179"/>
                    <a:pt x="4119" y="1207"/>
                    <a:pt x="4156" y="1207"/>
                  </a:cubicBezTo>
                  <a:lnTo>
                    <a:pt x="4620" y="1207"/>
                  </a:lnTo>
                  <a:cubicBezTo>
                    <a:pt x="4648" y="1207"/>
                    <a:pt x="4676" y="1179"/>
                    <a:pt x="4676" y="1151"/>
                  </a:cubicBezTo>
                  <a:cubicBezTo>
                    <a:pt x="4676" y="1114"/>
                    <a:pt x="4648" y="1086"/>
                    <a:pt x="4620" y="1086"/>
                  </a:cubicBezTo>
                  <a:close/>
                  <a:moveTo>
                    <a:pt x="5084" y="1086"/>
                  </a:moveTo>
                  <a:cubicBezTo>
                    <a:pt x="5047" y="1086"/>
                    <a:pt x="5019" y="1114"/>
                    <a:pt x="5019" y="1151"/>
                  </a:cubicBezTo>
                  <a:cubicBezTo>
                    <a:pt x="5019" y="1179"/>
                    <a:pt x="5047" y="1207"/>
                    <a:pt x="5084" y="1207"/>
                  </a:cubicBezTo>
                  <a:lnTo>
                    <a:pt x="5548" y="1207"/>
                  </a:lnTo>
                  <a:cubicBezTo>
                    <a:pt x="5576" y="1207"/>
                    <a:pt x="5603" y="1179"/>
                    <a:pt x="5603" y="1151"/>
                  </a:cubicBezTo>
                  <a:cubicBezTo>
                    <a:pt x="5603" y="1114"/>
                    <a:pt x="5576" y="1086"/>
                    <a:pt x="5548" y="1086"/>
                  </a:cubicBezTo>
                  <a:close/>
                  <a:moveTo>
                    <a:pt x="6308" y="928"/>
                  </a:moveTo>
                  <a:cubicBezTo>
                    <a:pt x="6281" y="928"/>
                    <a:pt x="6253" y="956"/>
                    <a:pt x="6253" y="984"/>
                  </a:cubicBezTo>
                  <a:lnTo>
                    <a:pt x="6253" y="1086"/>
                  </a:lnTo>
                  <a:lnTo>
                    <a:pt x="6012" y="1086"/>
                  </a:lnTo>
                  <a:cubicBezTo>
                    <a:pt x="5974" y="1086"/>
                    <a:pt x="5947" y="1114"/>
                    <a:pt x="5947" y="1151"/>
                  </a:cubicBezTo>
                  <a:cubicBezTo>
                    <a:pt x="5947" y="1179"/>
                    <a:pt x="5974" y="1207"/>
                    <a:pt x="6012" y="1207"/>
                  </a:cubicBezTo>
                  <a:lnTo>
                    <a:pt x="6308" y="1207"/>
                  </a:lnTo>
                  <a:cubicBezTo>
                    <a:pt x="6346" y="1207"/>
                    <a:pt x="6373" y="1179"/>
                    <a:pt x="6373" y="1151"/>
                  </a:cubicBezTo>
                  <a:lnTo>
                    <a:pt x="6373" y="984"/>
                  </a:lnTo>
                  <a:cubicBezTo>
                    <a:pt x="6373" y="956"/>
                    <a:pt x="6346" y="928"/>
                    <a:pt x="6308" y="928"/>
                  </a:cubicBezTo>
                  <a:close/>
                  <a:moveTo>
                    <a:pt x="557" y="1095"/>
                  </a:moveTo>
                  <a:cubicBezTo>
                    <a:pt x="520" y="1095"/>
                    <a:pt x="473" y="1095"/>
                    <a:pt x="427" y="1105"/>
                  </a:cubicBezTo>
                  <a:cubicBezTo>
                    <a:pt x="399" y="1114"/>
                    <a:pt x="381" y="1142"/>
                    <a:pt x="390" y="1179"/>
                  </a:cubicBezTo>
                  <a:cubicBezTo>
                    <a:pt x="399" y="1207"/>
                    <a:pt x="418" y="1216"/>
                    <a:pt x="446" y="1216"/>
                  </a:cubicBezTo>
                  <a:lnTo>
                    <a:pt x="455" y="1216"/>
                  </a:lnTo>
                  <a:cubicBezTo>
                    <a:pt x="492" y="1216"/>
                    <a:pt x="529" y="1207"/>
                    <a:pt x="557" y="1207"/>
                  </a:cubicBezTo>
                  <a:lnTo>
                    <a:pt x="909" y="1207"/>
                  </a:lnTo>
                  <a:cubicBezTo>
                    <a:pt x="937" y="1207"/>
                    <a:pt x="965" y="1179"/>
                    <a:pt x="965" y="1151"/>
                  </a:cubicBezTo>
                  <a:cubicBezTo>
                    <a:pt x="965" y="1114"/>
                    <a:pt x="937" y="1095"/>
                    <a:pt x="909" y="1095"/>
                  </a:cubicBezTo>
                  <a:close/>
                  <a:moveTo>
                    <a:pt x="100" y="1389"/>
                  </a:moveTo>
                  <a:cubicBezTo>
                    <a:pt x="80" y="1389"/>
                    <a:pt x="61" y="1399"/>
                    <a:pt x="47" y="1420"/>
                  </a:cubicBezTo>
                  <a:cubicBezTo>
                    <a:pt x="19" y="1494"/>
                    <a:pt x="0" y="1578"/>
                    <a:pt x="0" y="1652"/>
                  </a:cubicBezTo>
                  <a:lnTo>
                    <a:pt x="0" y="1902"/>
                  </a:lnTo>
                  <a:cubicBezTo>
                    <a:pt x="0" y="1940"/>
                    <a:pt x="28" y="1967"/>
                    <a:pt x="56" y="1967"/>
                  </a:cubicBezTo>
                  <a:cubicBezTo>
                    <a:pt x="93" y="1967"/>
                    <a:pt x="112" y="1940"/>
                    <a:pt x="112" y="1902"/>
                  </a:cubicBezTo>
                  <a:lnTo>
                    <a:pt x="112" y="1652"/>
                  </a:lnTo>
                  <a:cubicBezTo>
                    <a:pt x="112" y="1587"/>
                    <a:pt x="130" y="1531"/>
                    <a:pt x="149" y="1476"/>
                  </a:cubicBezTo>
                  <a:cubicBezTo>
                    <a:pt x="167" y="1448"/>
                    <a:pt x="149" y="1411"/>
                    <a:pt x="121" y="1392"/>
                  </a:cubicBezTo>
                  <a:cubicBezTo>
                    <a:pt x="114" y="1390"/>
                    <a:pt x="107" y="1389"/>
                    <a:pt x="100" y="1389"/>
                  </a:cubicBezTo>
                  <a:close/>
                  <a:moveTo>
                    <a:pt x="56" y="2311"/>
                  </a:moveTo>
                  <a:cubicBezTo>
                    <a:pt x="28" y="2311"/>
                    <a:pt x="0" y="2338"/>
                    <a:pt x="0" y="2366"/>
                  </a:cubicBezTo>
                  <a:lnTo>
                    <a:pt x="0" y="2830"/>
                  </a:lnTo>
                  <a:cubicBezTo>
                    <a:pt x="0" y="2867"/>
                    <a:pt x="28" y="2895"/>
                    <a:pt x="56" y="2895"/>
                  </a:cubicBezTo>
                  <a:cubicBezTo>
                    <a:pt x="93" y="2895"/>
                    <a:pt x="112" y="2867"/>
                    <a:pt x="112" y="2830"/>
                  </a:cubicBezTo>
                  <a:lnTo>
                    <a:pt x="112" y="2366"/>
                  </a:lnTo>
                  <a:cubicBezTo>
                    <a:pt x="112" y="2338"/>
                    <a:pt x="93" y="2311"/>
                    <a:pt x="56" y="2311"/>
                  </a:cubicBezTo>
                  <a:close/>
                  <a:moveTo>
                    <a:pt x="56" y="3238"/>
                  </a:moveTo>
                  <a:cubicBezTo>
                    <a:pt x="28" y="3238"/>
                    <a:pt x="0" y="3266"/>
                    <a:pt x="0" y="3294"/>
                  </a:cubicBezTo>
                  <a:lnTo>
                    <a:pt x="0" y="3758"/>
                  </a:lnTo>
                  <a:cubicBezTo>
                    <a:pt x="0" y="3795"/>
                    <a:pt x="28" y="3823"/>
                    <a:pt x="56" y="3823"/>
                  </a:cubicBezTo>
                  <a:cubicBezTo>
                    <a:pt x="93" y="3823"/>
                    <a:pt x="112" y="3795"/>
                    <a:pt x="112" y="3758"/>
                  </a:cubicBezTo>
                  <a:lnTo>
                    <a:pt x="112" y="3294"/>
                  </a:lnTo>
                  <a:cubicBezTo>
                    <a:pt x="112" y="3266"/>
                    <a:pt x="93" y="3238"/>
                    <a:pt x="56" y="3238"/>
                  </a:cubicBezTo>
                  <a:close/>
                  <a:moveTo>
                    <a:pt x="56" y="4166"/>
                  </a:moveTo>
                  <a:cubicBezTo>
                    <a:pt x="28" y="4166"/>
                    <a:pt x="0" y="4194"/>
                    <a:pt x="0" y="4222"/>
                  </a:cubicBezTo>
                  <a:lnTo>
                    <a:pt x="0" y="4685"/>
                  </a:lnTo>
                  <a:cubicBezTo>
                    <a:pt x="0" y="4723"/>
                    <a:pt x="28" y="4750"/>
                    <a:pt x="56" y="4750"/>
                  </a:cubicBezTo>
                  <a:cubicBezTo>
                    <a:pt x="93" y="4750"/>
                    <a:pt x="112" y="4723"/>
                    <a:pt x="112" y="4685"/>
                  </a:cubicBezTo>
                  <a:lnTo>
                    <a:pt x="112" y="4222"/>
                  </a:lnTo>
                  <a:cubicBezTo>
                    <a:pt x="112" y="4194"/>
                    <a:pt x="93" y="4166"/>
                    <a:pt x="56" y="4166"/>
                  </a:cubicBezTo>
                  <a:close/>
                  <a:moveTo>
                    <a:pt x="56" y="5094"/>
                  </a:moveTo>
                  <a:cubicBezTo>
                    <a:pt x="28" y="5094"/>
                    <a:pt x="0" y="5121"/>
                    <a:pt x="0" y="5149"/>
                  </a:cubicBezTo>
                  <a:lnTo>
                    <a:pt x="0" y="5613"/>
                  </a:lnTo>
                  <a:cubicBezTo>
                    <a:pt x="0" y="5650"/>
                    <a:pt x="28" y="5678"/>
                    <a:pt x="56" y="5678"/>
                  </a:cubicBezTo>
                  <a:cubicBezTo>
                    <a:pt x="93" y="5678"/>
                    <a:pt x="112" y="5650"/>
                    <a:pt x="112" y="5613"/>
                  </a:cubicBezTo>
                  <a:lnTo>
                    <a:pt x="112" y="5149"/>
                  </a:lnTo>
                  <a:cubicBezTo>
                    <a:pt x="112" y="5121"/>
                    <a:pt x="93" y="5094"/>
                    <a:pt x="56" y="5094"/>
                  </a:cubicBezTo>
                  <a:close/>
                  <a:moveTo>
                    <a:pt x="56" y="6021"/>
                  </a:moveTo>
                  <a:cubicBezTo>
                    <a:pt x="28" y="6021"/>
                    <a:pt x="0" y="6049"/>
                    <a:pt x="0" y="6077"/>
                  </a:cubicBezTo>
                  <a:lnTo>
                    <a:pt x="0" y="6541"/>
                  </a:lnTo>
                  <a:cubicBezTo>
                    <a:pt x="0" y="6578"/>
                    <a:pt x="28" y="6606"/>
                    <a:pt x="56" y="6606"/>
                  </a:cubicBezTo>
                  <a:cubicBezTo>
                    <a:pt x="93" y="6606"/>
                    <a:pt x="112" y="6578"/>
                    <a:pt x="112" y="6541"/>
                  </a:cubicBezTo>
                  <a:lnTo>
                    <a:pt x="112" y="6077"/>
                  </a:lnTo>
                  <a:cubicBezTo>
                    <a:pt x="112" y="6049"/>
                    <a:pt x="93" y="6021"/>
                    <a:pt x="56" y="6021"/>
                  </a:cubicBezTo>
                  <a:close/>
                  <a:moveTo>
                    <a:pt x="56" y="6949"/>
                  </a:moveTo>
                  <a:cubicBezTo>
                    <a:pt x="28" y="6949"/>
                    <a:pt x="0" y="6977"/>
                    <a:pt x="0" y="7005"/>
                  </a:cubicBezTo>
                  <a:lnTo>
                    <a:pt x="0" y="7468"/>
                  </a:lnTo>
                  <a:cubicBezTo>
                    <a:pt x="0" y="7506"/>
                    <a:pt x="28" y="7533"/>
                    <a:pt x="56" y="7533"/>
                  </a:cubicBezTo>
                  <a:cubicBezTo>
                    <a:pt x="93" y="7533"/>
                    <a:pt x="112" y="7506"/>
                    <a:pt x="112" y="7468"/>
                  </a:cubicBezTo>
                  <a:lnTo>
                    <a:pt x="112" y="7005"/>
                  </a:lnTo>
                  <a:cubicBezTo>
                    <a:pt x="112" y="6977"/>
                    <a:pt x="93" y="6949"/>
                    <a:pt x="56" y="6949"/>
                  </a:cubicBezTo>
                  <a:close/>
                  <a:moveTo>
                    <a:pt x="56" y="7877"/>
                  </a:moveTo>
                  <a:cubicBezTo>
                    <a:pt x="28" y="7877"/>
                    <a:pt x="0" y="7904"/>
                    <a:pt x="0" y="7932"/>
                  </a:cubicBezTo>
                  <a:lnTo>
                    <a:pt x="0" y="8396"/>
                  </a:lnTo>
                  <a:cubicBezTo>
                    <a:pt x="0" y="8433"/>
                    <a:pt x="28" y="8461"/>
                    <a:pt x="56" y="8461"/>
                  </a:cubicBezTo>
                  <a:cubicBezTo>
                    <a:pt x="93" y="8461"/>
                    <a:pt x="112" y="8433"/>
                    <a:pt x="112" y="8396"/>
                  </a:cubicBezTo>
                  <a:lnTo>
                    <a:pt x="112" y="7932"/>
                  </a:lnTo>
                  <a:cubicBezTo>
                    <a:pt x="112" y="7904"/>
                    <a:pt x="93" y="7877"/>
                    <a:pt x="56" y="7877"/>
                  </a:cubicBezTo>
                  <a:close/>
                  <a:moveTo>
                    <a:pt x="56" y="8804"/>
                  </a:moveTo>
                  <a:cubicBezTo>
                    <a:pt x="28" y="8804"/>
                    <a:pt x="0" y="8832"/>
                    <a:pt x="0" y="8860"/>
                  </a:cubicBezTo>
                  <a:lnTo>
                    <a:pt x="0" y="9324"/>
                  </a:lnTo>
                  <a:cubicBezTo>
                    <a:pt x="0" y="9361"/>
                    <a:pt x="28" y="9389"/>
                    <a:pt x="56" y="9389"/>
                  </a:cubicBezTo>
                  <a:cubicBezTo>
                    <a:pt x="93" y="9389"/>
                    <a:pt x="112" y="9361"/>
                    <a:pt x="112" y="9324"/>
                  </a:cubicBezTo>
                  <a:lnTo>
                    <a:pt x="112" y="8860"/>
                  </a:lnTo>
                  <a:cubicBezTo>
                    <a:pt x="112" y="8832"/>
                    <a:pt x="93" y="8804"/>
                    <a:pt x="56" y="8804"/>
                  </a:cubicBezTo>
                  <a:close/>
                  <a:moveTo>
                    <a:pt x="56" y="9732"/>
                  </a:moveTo>
                  <a:cubicBezTo>
                    <a:pt x="28" y="9732"/>
                    <a:pt x="0" y="9760"/>
                    <a:pt x="0" y="9788"/>
                  </a:cubicBezTo>
                  <a:lnTo>
                    <a:pt x="0" y="10251"/>
                  </a:lnTo>
                  <a:cubicBezTo>
                    <a:pt x="0" y="10288"/>
                    <a:pt x="28" y="10316"/>
                    <a:pt x="56" y="10316"/>
                  </a:cubicBezTo>
                  <a:cubicBezTo>
                    <a:pt x="93" y="10316"/>
                    <a:pt x="112" y="10288"/>
                    <a:pt x="112" y="10251"/>
                  </a:cubicBezTo>
                  <a:lnTo>
                    <a:pt x="112" y="9788"/>
                  </a:lnTo>
                  <a:cubicBezTo>
                    <a:pt x="112" y="9760"/>
                    <a:pt x="93" y="9732"/>
                    <a:pt x="56" y="9732"/>
                  </a:cubicBezTo>
                  <a:close/>
                  <a:moveTo>
                    <a:pt x="56" y="10660"/>
                  </a:moveTo>
                  <a:cubicBezTo>
                    <a:pt x="28" y="10660"/>
                    <a:pt x="0" y="10687"/>
                    <a:pt x="0" y="10715"/>
                  </a:cubicBezTo>
                  <a:lnTo>
                    <a:pt x="0" y="11179"/>
                  </a:lnTo>
                  <a:cubicBezTo>
                    <a:pt x="0" y="11216"/>
                    <a:pt x="28" y="11244"/>
                    <a:pt x="56" y="11244"/>
                  </a:cubicBezTo>
                  <a:cubicBezTo>
                    <a:pt x="93" y="11244"/>
                    <a:pt x="112" y="11216"/>
                    <a:pt x="112" y="11179"/>
                  </a:cubicBezTo>
                  <a:lnTo>
                    <a:pt x="112" y="10715"/>
                  </a:lnTo>
                  <a:cubicBezTo>
                    <a:pt x="112" y="10687"/>
                    <a:pt x="93" y="10660"/>
                    <a:pt x="56" y="10660"/>
                  </a:cubicBezTo>
                  <a:close/>
                  <a:moveTo>
                    <a:pt x="56" y="11587"/>
                  </a:moveTo>
                  <a:cubicBezTo>
                    <a:pt x="28" y="11587"/>
                    <a:pt x="0" y="11615"/>
                    <a:pt x="0" y="11643"/>
                  </a:cubicBezTo>
                  <a:lnTo>
                    <a:pt x="0" y="12107"/>
                  </a:lnTo>
                  <a:cubicBezTo>
                    <a:pt x="0" y="12144"/>
                    <a:pt x="28" y="12172"/>
                    <a:pt x="56" y="12172"/>
                  </a:cubicBezTo>
                  <a:cubicBezTo>
                    <a:pt x="93" y="12172"/>
                    <a:pt x="112" y="12144"/>
                    <a:pt x="112" y="12107"/>
                  </a:cubicBezTo>
                  <a:lnTo>
                    <a:pt x="112" y="11643"/>
                  </a:lnTo>
                  <a:cubicBezTo>
                    <a:pt x="112" y="11615"/>
                    <a:pt x="93" y="11587"/>
                    <a:pt x="56" y="11587"/>
                  </a:cubicBezTo>
                  <a:close/>
                  <a:moveTo>
                    <a:pt x="56" y="12515"/>
                  </a:moveTo>
                  <a:cubicBezTo>
                    <a:pt x="28" y="12515"/>
                    <a:pt x="0" y="12543"/>
                    <a:pt x="0" y="12571"/>
                  </a:cubicBezTo>
                  <a:lnTo>
                    <a:pt x="0" y="13034"/>
                  </a:lnTo>
                  <a:cubicBezTo>
                    <a:pt x="0" y="13071"/>
                    <a:pt x="28" y="13099"/>
                    <a:pt x="56" y="13099"/>
                  </a:cubicBezTo>
                  <a:cubicBezTo>
                    <a:pt x="93" y="13099"/>
                    <a:pt x="112" y="13071"/>
                    <a:pt x="112" y="13034"/>
                  </a:cubicBezTo>
                  <a:lnTo>
                    <a:pt x="112" y="12571"/>
                  </a:lnTo>
                  <a:cubicBezTo>
                    <a:pt x="112" y="12543"/>
                    <a:pt x="93" y="12515"/>
                    <a:pt x="56" y="12515"/>
                  </a:cubicBezTo>
                  <a:close/>
                  <a:moveTo>
                    <a:pt x="56" y="13443"/>
                  </a:moveTo>
                  <a:cubicBezTo>
                    <a:pt x="28" y="13443"/>
                    <a:pt x="0" y="13470"/>
                    <a:pt x="0" y="13498"/>
                  </a:cubicBezTo>
                  <a:lnTo>
                    <a:pt x="0" y="13962"/>
                  </a:lnTo>
                  <a:cubicBezTo>
                    <a:pt x="0" y="13999"/>
                    <a:pt x="28" y="14027"/>
                    <a:pt x="56" y="14027"/>
                  </a:cubicBezTo>
                  <a:cubicBezTo>
                    <a:pt x="93" y="14027"/>
                    <a:pt x="112" y="13999"/>
                    <a:pt x="112" y="13962"/>
                  </a:cubicBezTo>
                  <a:lnTo>
                    <a:pt x="112" y="13498"/>
                  </a:lnTo>
                  <a:cubicBezTo>
                    <a:pt x="112" y="13470"/>
                    <a:pt x="93" y="13443"/>
                    <a:pt x="56" y="13443"/>
                  </a:cubicBezTo>
                  <a:close/>
                  <a:moveTo>
                    <a:pt x="56" y="14370"/>
                  </a:moveTo>
                  <a:cubicBezTo>
                    <a:pt x="28" y="14370"/>
                    <a:pt x="0" y="14398"/>
                    <a:pt x="0" y="14426"/>
                  </a:cubicBezTo>
                  <a:lnTo>
                    <a:pt x="0" y="14890"/>
                  </a:lnTo>
                  <a:cubicBezTo>
                    <a:pt x="0" y="14927"/>
                    <a:pt x="28" y="14955"/>
                    <a:pt x="56" y="14955"/>
                  </a:cubicBezTo>
                  <a:cubicBezTo>
                    <a:pt x="93" y="14955"/>
                    <a:pt x="112" y="14927"/>
                    <a:pt x="112" y="14890"/>
                  </a:cubicBezTo>
                  <a:lnTo>
                    <a:pt x="112" y="14426"/>
                  </a:lnTo>
                  <a:cubicBezTo>
                    <a:pt x="112" y="14398"/>
                    <a:pt x="93" y="14370"/>
                    <a:pt x="56" y="14370"/>
                  </a:cubicBezTo>
                  <a:close/>
                  <a:moveTo>
                    <a:pt x="56" y="15298"/>
                  </a:moveTo>
                  <a:cubicBezTo>
                    <a:pt x="28" y="15298"/>
                    <a:pt x="0" y="15326"/>
                    <a:pt x="0" y="15354"/>
                  </a:cubicBezTo>
                  <a:lnTo>
                    <a:pt x="0" y="15678"/>
                  </a:lnTo>
                  <a:cubicBezTo>
                    <a:pt x="0" y="15706"/>
                    <a:pt x="28" y="15734"/>
                    <a:pt x="56" y="15734"/>
                  </a:cubicBezTo>
                  <a:cubicBezTo>
                    <a:pt x="93" y="15734"/>
                    <a:pt x="112" y="15706"/>
                    <a:pt x="112" y="15678"/>
                  </a:cubicBezTo>
                  <a:lnTo>
                    <a:pt x="112" y="15354"/>
                  </a:lnTo>
                  <a:cubicBezTo>
                    <a:pt x="112" y="15326"/>
                    <a:pt x="93" y="15298"/>
                    <a:pt x="56" y="152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28" name="Google Shape;2128;p43"/>
            <p:cNvSpPr/>
            <p:nvPr/>
          </p:nvSpPr>
          <p:spPr>
            <a:xfrm>
              <a:off x="699850" y="2962250"/>
              <a:ext cx="191375" cy="190375"/>
            </a:xfrm>
            <a:custGeom>
              <a:avLst/>
              <a:gdLst/>
              <a:ahLst/>
              <a:cxnLst/>
              <a:rect l="l" t="t" r="r" b="b"/>
              <a:pathLst>
                <a:path w="7655" h="7615" extrusionOk="0">
                  <a:moveTo>
                    <a:pt x="3823" y="2123"/>
                  </a:moveTo>
                  <a:cubicBezTo>
                    <a:pt x="4148" y="2123"/>
                    <a:pt x="4472" y="2216"/>
                    <a:pt x="4751" y="2401"/>
                  </a:cubicBezTo>
                  <a:cubicBezTo>
                    <a:pt x="5159" y="2670"/>
                    <a:pt x="5428" y="3106"/>
                    <a:pt x="5493" y="3598"/>
                  </a:cubicBezTo>
                  <a:cubicBezTo>
                    <a:pt x="5585" y="4414"/>
                    <a:pt x="5075" y="5184"/>
                    <a:pt x="4287" y="5407"/>
                  </a:cubicBezTo>
                  <a:cubicBezTo>
                    <a:pt x="4131" y="5452"/>
                    <a:pt x="3973" y="5475"/>
                    <a:pt x="3816" y="5475"/>
                  </a:cubicBezTo>
                  <a:cubicBezTo>
                    <a:pt x="3494" y="5475"/>
                    <a:pt x="3176" y="5380"/>
                    <a:pt x="2895" y="5193"/>
                  </a:cubicBezTo>
                  <a:cubicBezTo>
                    <a:pt x="2487" y="4924"/>
                    <a:pt x="2218" y="4488"/>
                    <a:pt x="2162" y="3997"/>
                  </a:cubicBezTo>
                  <a:cubicBezTo>
                    <a:pt x="2060" y="3190"/>
                    <a:pt x="2580" y="2410"/>
                    <a:pt x="3359" y="2188"/>
                  </a:cubicBezTo>
                  <a:cubicBezTo>
                    <a:pt x="3517" y="2151"/>
                    <a:pt x="3665" y="2123"/>
                    <a:pt x="3823" y="2123"/>
                  </a:cubicBezTo>
                  <a:close/>
                  <a:moveTo>
                    <a:pt x="3825" y="2005"/>
                  </a:moveTo>
                  <a:cubicBezTo>
                    <a:pt x="3657" y="2005"/>
                    <a:pt x="3487" y="2028"/>
                    <a:pt x="3322" y="2076"/>
                  </a:cubicBezTo>
                  <a:cubicBezTo>
                    <a:pt x="2487" y="2318"/>
                    <a:pt x="1940" y="3152"/>
                    <a:pt x="2042" y="4015"/>
                  </a:cubicBezTo>
                  <a:cubicBezTo>
                    <a:pt x="2107" y="4535"/>
                    <a:pt x="2394" y="4999"/>
                    <a:pt x="2830" y="5295"/>
                  </a:cubicBezTo>
                  <a:cubicBezTo>
                    <a:pt x="3127" y="5490"/>
                    <a:pt x="3470" y="5592"/>
                    <a:pt x="3823" y="5592"/>
                  </a:cubicBezTo>
                  <a:cubicBezTo>
                    <a:pt x="3990" y="5592"/>
                    <a:pt x="4157" y="5564"/>
                    <a:pt x="4324" y="5518"/>
                  </a:cubicBezTo>
                  <a:cubicBezTo>
                    <a:pt x="5159" y="5277"/>
                    <a:pt x="5706" y="4451"/>
                    <a:pt x="5604" y="3588"/>
                  </a:cubicBezTo>
                  <a:cubicBezTo>
                    <a:pt x="5539" y="3060"/>
                    <a:pt x="5252" y="2596"/>
                    <a:pt x="4816" y="2308"/>
                  </a:cubicBezTo>
                  <a:cubicBezTo>
                    <a:pt x="4521" y="2108"/>
                    <a:pt x="4175" y="2005"/>
                    <a:pt x="3825" y="2005"/>
                  </a:cubicBezTo>
                  <a:close/>
                  <a:moveTo>
                    <a:pt x="3206" y="117"/>
                  </a:moveTo>
                  <a:cubicBezTo>
                    <a:pt x="3246" y="117"/>
                    <a:pt x="3288" y="137"/>
                    <a:pt x="3303" y="184"/>
                  </a:cubicBezTo>
                  <a:lnTo>
                    <a:pt x="3498" y="805"/>
                  </a:lnTo>
                  <a:cubicBezTo>
                    <a:pt x="3526" y="898"/>
                    <a:pt x="3610" y="954"/>
                    <a:pt x="3702" y="954"/>
                  </a:cubicBezTo>
                  <a:cubicBezTo>
                    <a:pt x="3742" y="952"/>
                    <a:pt x="3783" y="952"/>
                    <a:pt x="3823" y="952"/>
                  </a:cubicBezTo>
                  <a:cubicBezTo>
                    <a:pt x="4024" y="952"/>
                    <a:pt x="4225" y="971"/>
                    <a:pt x="4426" y="1010"/>
                  </a:cubicBezTo>
                  <a:cubicBezTo>
                    <a:pt x="4444" y="1015"/>
                    <a:pt x="4462" y="1018"/>
                    <a:pt x="4480" y="1018"/>
                  </a:cubicBezTo>
                  <a:cubicBezTo>
                    <a:pt x="4553" y="1018"/>
                    <a:pt x="4619" y="975"/>
                    <a:pt x="4649" y="908"/>
                  </a:cubicBezTo>
                  <a:lnTo>
                    <a:pt x="4955" y="323"/>
                  </a:lnTo>
                  <a:cubicBezTo>
                    <a:pt x="4964" y="305"/>
                    <a:pt x="4982" y="286"/>
                    <a:pt x="5010" y="277"/>
                  </a:cubicBezTo>
                  <a:cubicBezTo>
                    <a:pt x="5016" y="274"/>
                    <a:pt x="5022" y="273"/>
                    <a:pt x="5029" y="273"/>
                  </a:cubicBezTo>
                  <a:cubicBezTo>
                    <a:pt x="5044" y="273"/>
                    <a:pt x="5062" y="279"/>
                    <a:pt x="5075" y="286"/>
                  </a:cubicBezTo>
                  <a:lnTo>
                    <a:pt x="5984" y="750"/>
                  </a:lnTo>
                  <a:cubicBezTo>
                    <a:pt x="6003" y="768"/>
                    <a:pt x="6021" y="787"/>
                    <a:pt x="6021" y="805"/>
                  </a:cubicBezTo>
                  <a:cubicBezTo>
                    <a:pt x="6031" y="833"/>
                    <a:pt x="6031" y="852"/>
                    <a:pt x="6021" y="880"/>
                  </a:cubicBezTo>
                  <a:lnTo>
                    <a:pt x="5715" y="1464"/>
                  </a:lnTo>
                  <a:cubicBezTo>
                    <a:pt x="5669" y="1548"/>
                    <a:pt x="5688" y="1650"/>
                    <a:pt x="5762" y="1705"/>
                  </a:cubicBezTo>
                  <a:cubicBezTo>
                    <a:pt x="5938" y="1872"/>
                    <a:pt x="6096" y="2058"/>
                    <a:pt x="6226" y="2262"/>
                  </a:cubicBezTo>
                  <a:cubicBezTo>
                    <a:pt x="6262" y="2319"/>
                    <a:pt x="6331" y="2355"/>
                    <a:pt x="6399" y="2355"/>
                  </a:cubicBezTo>
                  <a:cubicBezTo>
                    <a:pt x="6419" y="2355"/>
                    <a:pt x="6439" y="2352"/>
                    <a:pt x="6457" y="2345"/>
                  </a:cubicBezTo>
                  <a:lnTo>
                    <a:pt x="7088" y="2151"/>
                  </a:lnTo>
                  <a:cubicBezTo>
                    <a:pt x="7098" y="2147"/>
                    <a:pt x="7108" y="2145"/>
                    <a:pt x="7118" y="2145"/>
                  </a:cubicBezTo>
                  <a:cubicBezTo>
                    <a:pt x="7153" y="2145"/>
                    <a:pt x="7185" y="2170"/>
                    <a:pt x="7200" y="2206"/>
                  </a:cubicBezTo>
                  <a:lnTo>
                    <a:pt x="7506" y="3180"/>
                  </a:lnTo>
                  <a:cubicBezTo>
                    <a:pt x="7524" y="3227"/>
                    <a:pt x="7496" y="3282"/>
                    <a:pt x="7450" y="3292"/>
                  </a:cubicBezTo>
                  <a:lnTo>
                    <a:pt x="6819" y="3486"/>
                  </a:lnTo>
                  <a:cubicBezTo>
                    <a:pt x="6736" y="3514"/>
                    <a:pt x="6671" y="3598"/>
                    <a:pt x="6680" y="3691"/>
                  </a:cubicBezTo>
                  <a:cubicBezTo>
                    <a:pt x="6689" y="3941"/>
                    <a:pt x="6662" y="4182"/>
                    <a:pt x="6615" y="4414"/>
                  </a:cubicBezTo>
                  <a:cubicBezTo>
                    <a:pt x="6597" y="4507"/>
                    <a:pt x="6643" y="4600"/>
                    <a:pt x="6717" y="4646"/>
                  </a:cubicBezTo>
                  <a:lnTo>
                    <a:pt x="7302" y="4943"/>
                  </a:lnTo>
                  <a:cubicBezTo>
                    <a:pt x="7348" y="4971"/>
                    <a:pt x="7367" y="5026"/>
                    <a:pt x="7348" y="5073"/>
                  </a:cubicBezTo>
                  <a:lnTo>
                    <a:pt x="6875" y="5973"/>
                  </a:lnTo>
                  <a:cubicBezTo>
                    <a:pt x="6866" y="5991"/>
                    <a:pt x="6847" y="6010"/>
                    <a:pt x="6819" y="6019"/>
                  </a:cubicBezTo>
                  <a:cubicBezTo>
                    <a:pt x="6814" y="6022"/>
                    <a:pt x="6808" y="6023"/>
                    <a:pt x="6801" y="6023"/>
                  </a:cubicBezTo>
                  <a:cubicBezTo>
                    <a:pt x="6785" y="6023"/>
                    <a:pt x="6767" y="6016"/>
                    <a:pt x="6754" y="6010"/>
                  </a:cubicBezTo>
                  <a:lnTo>
                    <a:pt x="6170" y="5713"/>
                  </a:lnTo>
                  <a:cubicBezTo>
                    <a:pt x="6138" y="5695"/>
                    <a:pt x="6104" y="5687"/>
                    <a:pt x="6070" y="5687"/>
                  </a:cubicBezTo>
                  <a:cubicBezTo>
                    <a:pt x="6015" y="5687"/>
                    <a:pt x="5960" y="5710"/>
                    <a:pt x="5919" y="5750"/>
                  </a:cubicBezTo>
                  <a:cubicBezTo>
                    <a:pt x="5752" y="5926"/>
                    <a:pt x="5567" y="6084"/>
                    <a:pt x="5363" y="6214"/>
                  </a:cubicBezTo>
                  <a:cubicBezTo>
                    <a:pt x="5289" y="6269"/>
                    <a:pt x="5252" y="6362"/>
                    <a:pt x="5279" y="6455"/>
                  </a:cubicBezTo>
                  <a:lnTo>
                    <a:pt x="5483" y="7076"/>
                  </a:lnTo>
                  <a:cubicBezTo>
                    <a:pt x="5493" y="7123"/>
                    <a:pt x="5465" y="7179"/>
                    <a:pt x="5418" y="7197"/>
                  </a:cubicBezTo>
                  <a:lnTo>
                    <a:pt x="4454" y="7494"/>
                  </a:lnTo>
                  <a:cubicBezTo>
                    <a:pt x="4442" y="7498"/>
                    <a:pt x="4430" y="7500"/>
                    <a:pt x="4419" y="7500"/>
                  </a:cubicBezTo>
                  <a:cubicBezTo>
                    <a:pt x="4379" y="7500"/>
                    <a:pt x="4348" y="7475"/>
                    <a:pt x="4333" y="7438"/>
                  </a:cubicBezTo>
                  <a:lnTo>
                    <a:pt x="4138" y="6817"/>
                  </a:lnTo>
                  <a:cubicBezTo>
                    <a:pt x="4110" y="6724"/>
                    <a:pt x="4027" y="6668"/>
                    <a:pt x="3943" y="6668"/>
                  </a:cubicBezTo>
                  <a:lnTo>
                    <a:pt x="3934" y="6668"/>
                  </a:lnTo>
                  <a:cubicBezTo>
                    <a:pt x="3895" y="6670"/>
                    <a:pt x="3856" y="6671"/>
                    <a:pt x="3817" y="6671"/>
                  </a:cubicBezTo>
                  <a:cubicBezTo>
                    <a:pt x="3615" y="6671"/>
                    <a:pt x="3413" y="6650"/>
                    <a:pt x="3211" y="6603"/>
                  </a:cubicBezTo>
                  <a:cubicBezTo>
                    <a:pt x="3197" y="6601"/>
                    <a:pt x="3183" y="6599"/>
                    <a:pt x="3170" y="6599"/>
                  </a:cubicBezTo>
                  <a:cubicBezTo>
                    <a:pt x="3092" y="6599"/>
                    <a:pt x="3020" y="6644"/>
                    <a:pt x="2988" y="6715"/>
                  </a:cubicBezTo>
                  <a:lnTo>
                    <a:pt x="2682" y="7299"/>
                  </a:lnTo>
                  <a:cubicBezTo>
                    <a:pt x="2673" y="7318"/>
                    <a:pt x="2645" y="7336"/>
                    <a:pt x="2626" y="7336"/>
                  </a:cubicBezTo>
                  <a:cubicBezTo>
                    <a:pt x="2612" y="7341"/>
                    <a:pt x="2601" y="7343"/>
                    <a:pt x="2589" y="7343"/>
                  </a:cubicBezTo>
                  <a:cubicBezTo>
                    <a:pt x="2578" y="7343"/>
                    <a:pt x="2566" y="7341"/>
                    <a:pt x="2552" y="7336"/>
                  </a:cubicBezTo>
                  <a:lnTo>
                    <a:pt x="1652" y="6863"/>
                  </a:lnTo>
                  <a:cubicBezTo>
                    <a:pt x="1606" y="6845"/>
                    <a:pt x="1587" y="6789"/>
                    <a:pt x="1615" y="6743"/>
                  </a:cubicBezTo>
                  <a:lnTo>
                    <a:pt x="1921" y="6158"/>
                  </a:lnTo>
                  <a:cubicBezTo>
                    <a:pt x="1958" y="6075"/>
                    <a:pt x="1940" y="5973"/>
                    <a:pt x="1875" y="5908"/>
                  </a:cubicBezTo>
                  <a:cubicBezTo>
                    <a:pt x="1699" y="5750"/>
                    <a:pt x="1541" y="5555"/>
                    <a:pt x="1411" y="5360"/>
                  </a:cubicBezTo>
                  <a:cubicBezTo>
                    <a:pt x="1376" y="5298"/>
                    <a:pt x="1310" y="5266"/>
                    <a:pt x="1240" y="5266"/>
                  </a:cubicBezTo>
                  <a:cubicBezTo>
                    <a:pt x="1217" y="5266"/>
                    <a:pt x="1193" y="5270"/>
                    <a:pt x="1170" y="5277"/>
                  </a:cubicBezTo>
                  <a:lnTo>
                    <a:pt x="548" y="5472"/>
                  </a:lnTo>
                  <a:cubicBezTo>
                    <a:pt x="541" y="5473"/>
                    <a:pt x="533" y="5474"/>
                    <a:pt x="525" y="5474"/>
                  </a:cubicBezTo>
                  <a:cubicBezTo>
                    <a:pt x="485" y="5474"/>
                    <a:pt x="445" y="5453"/>
                    <a:pt x="437" y="5407"/>
                  </a:cubicBezTo>
                  <a:lnTo>
                    <a:pt x="131" y="4442"/>
                  </a:lnTo>
                  <a:cubicBezTo>
                    <a:pt x="121" y="4414"/>
                    <a:pt x="121" y="4396"/>
                    <a:pt x="131" y="4368"/>
                  </a:cubicBezTo>
                  <a:cubicBezTo>
                    <a:pt x="149" y="4349"/>
                    <a:pt x="168" y="4331"/>
                    <a:pt x="186" y="4321"/>
                  </a:cubicBezTo>
                  <a:lnTo>
                    <a:pt x="817" y="4127"/>
                  </a:lnTo>
                  <a:cubicBezTo>
                    <a:pt x="901" y="4099"/>
                    <a:pt x="966" y="4015"/>
                    <a:pt x="956" y="3922"/>
                  </a:cubicBezTo>
                  <a:cubicBezTo>
                    <a:pt x="947" y="3681"/>
                    <a:pt x="966" y="3440"/>
                    <a:pt x="1021" y="3199"/>
                  </a:cubicBezTo>
                  <a:cubicBezTo>
                    <a:pt x="1040" y="3115"/>
                    <a:pt x="994" y="3023"/>
                    <a:pt x="910" y="2976"/>
                  </a:cubicBezTo>
                  <a:lnTo>
                    <a:pt x="326" y="2670"/>
                  </a:lnTo>
                  <a:cubicBezTo>
                    <a:pt x="288" y="2652"/>
                    <a:pt x="270" y="2596"/>
                    <a:pt x="288" y="2549"/>
                  </a:cubicBezTo>
                  <a:lnTo>
                    <a:pt x="762" y="1650"/>
                  </a:lnTo>
                  <a:cubicBezTo>
                    <a:pt x="775" y="1615"/>
                    <a:pt x="810" y="1596"/>
                    <a:pt x="845" y="1596"/>
                  </a:cubicBezTo>
                  <a:cubicBezTo>
                    <a:pt x="858" y="1596"/>
                    <a:pt x="870" y="1598"/>
                    <a:pt x="882" y="1603"/>
                  </a:cubicBezTo>
                  <a:lnTo>
                    <a:pt x="1467" y="1909"/>
                  </a:lnTo>
                  <a:cubicBezTo>
                    <a:pt x="1498" y="1927"/>
                    <a:pt x="1532" y="1935"/>
                    <a:pt x="1566" y="1935"/>
                  </a:cubicBezTo>
                  <a:cubicBezTo>
                    <a:pt x="1622" y="1935"/>
                    <a:pt x="1677" y="1913"/>
                    <a:pt x="1717" y="1872"/>
                  </a:cubicBezTo>
                  <a:cubicBezTo>
                    <a:pt x="1875" y="1696"/>
                    <a:pt x="2070" y="1538"/>
                    <a:pt x="2264" y="1399"/>
                  </a:cubicBezTo>
                  <a:cubicBezTo>
                    <a:pt x="2348" y="1353"/>
                    <a:pt x="2385" y="1260"/>
                    <a:pt x="2348" y="1167"/>
                  </a:cubicBezTo>
                  <a:lnTo>
                    <a:pt x="2153" y="546"/>
                  </a:lnTo>
                  <a:cubicBezTo>
                    <a:pt x="2144" y="518"/>
                    <a:pt x="2153" y="490"/>
                    <a:pt x="2162" y="472"/>
                  </a:cubicBezTo>
                  <a:cubicBezTo>
                    <a:pt x="2172" y="453"/>
                    <a:pt x="2190" y="434"/>
                    <a:pt x="2218" y="425"/>
                  </a:cubicBezTo>
                  <a:lnTo>
                    <a:pt x="3183" y="119"/>
                  </a:lnTo>
                  <a:cubicBezTo>
                    <a:pt x="3190" y="117"/>
                    <a:pt x="3198" y="117"/>
                    <a:pt x="3206" y="117"/>
                  </a:cubicBezTo>
                  <a:close/>
                  <a:moveTo>
                    <a:pt x="3203" y="1"/>
                  </a:moveTo>
                  <a:cubicBezTo>
                    <a:pt x="3184" y="1"/>
                    <a:pt x="3165" y="3"/>
                    <a:pt x="3146" y="8"/>
                  </a:cubicBezTo>
                  <a:lnTo>
                    <a:pt x="2181" y="314"/>
                  </a:lnTo>
                  <a:cubicBezTo>
                    <a:pt x="2070" y="351"/>
                    <a:pt x="2005" y="472"/>
                    <a:pt x="2042" y="574"/>
                  </a:cubicBezTo>
                  <a:lnTo>
                    <a:pt x="2237" y="1204"/>
                  </a:lnTo>
                  <a:cubicBezTo>
                    <a:pt x="2255" y="1241"/>
                    <a:pt x="2237" y="1288"/>
                    <a:pt x="2209" y="1306"/>
                  </a:cubicBezTo>
                  <a:cubicBezTo>
                    <a:pt x="1995" y="1446"/>
                    <a:pt x="1801" y="1603"/>
                    <a:pt x="1624" y="1789"/>
                  </a:cubicBezTo>
                  <a:cubicBezTo>
                    <a:pt x="1612" y="1807"/>
                    <a:pt x="1589" y="1817"/>
                    <a:pt x="1564" y="1817"/>
                  </a:cubicBezTo>
                  <a:cubicBezTo>
                    <a:pt x="1550" y="1817"/>
                    <a:pt x="1535" y="1814"/>
                    <a:pt x="1522" y="1807"/>
                  </a:cubicBezTo>
                  <a:lnTo>
                    <a:pt x="938" y="1511"/>
                  </a:lnTo>
                  <a:cubicBezTo>
                    <a:pt x="906" y="1493"/>
                    <a:pt x="871" y="1485"/>
                    <a:pt x="837" y="1485"/>
                  </a:cubicBezTo>
                  <a:cubicBezTo>
                    <a:pt x="762" y="1485"/>
                    <a:pt x="691" y="1524"/>
                    <a:pt x="660" y="1594"/>
                  </a:cubicBezTo>
                  <a:lnTo>
                    <a:pt x="186" y="2494"/>
                  </a:lnTo>
                  <a:cubicBezTo>
                    <a:pt x="140" y="2596"/>
                    <a:pt x="177" y="2726"/>
                    <a:pt x="279" y="2781"/>
                  </a:cubicBezTo>
                  <a:lnTo>
                    <a:pt x="864" y="3078"/>
                  </a:lnTo>
                  <a:cubicBezTo>
                    <a:pt x="891" y="3097"/>
                    <a:pt x="919" y="3143"/>
                    <a:pt x="910" y="3180"/>
                  </a:cubicBezTo>
                  <a:cubicBezTo>
                    <a:pt x="854" y="3421"/>
                    <a:pt x="836" y="3681"/>
                    <a:pt x="845" y="3932"/>
                  </a:cubicBezTo>
                  <a:cubicBezTo>
                    <a:pt x="845" y="3969"/>
                    <a:pt x="817" y="4006"/>
                    <a:pt x="780" y="4015"/>
                  </a:cubicBezTo>
                  <a:lnTo>
                    <a:pt x="149" y="4219"/>
                  </a:lnTo>
                  <a:cubicBezTo>
                    <a:pt x="103" y="4229"/>
                    <a:pt x="57" y="4266"/>
                    <a:pt x="29" y="4321"/>
                  </a:cubicBezTo>
                  <a:cubicBezTo>
                    <a:pt x="1" y="4368"/>
                    <a:pt x="1" y="4423"/>
                    <a:pt x="19" y="4479"/>
                  </a:cubicBezTo>
                  <a:lnTo>
                    <a:pt x="326" y="5444"/>
                  </a:lnTo>
                  <a:cubicBezTo>
                    <a:pt x="348" y="5534"/>
                    <a:pt x="431" y="5593"/>
                    <a:pt x="521" y="5593"/>
                  </a:cubicBezTo>
                  <a:cubicBezTo>
                    <a:pt x="542" y="5593"/>
                    <a:pt x="564" y="5590"/>
                    <a:pt x="585" y="5583"/>
                  </a:cubicBezTo>
                  <a:lnTo>
                    <a:pt x="1207" y="5388"/>
                  </a:lnTo>
                  <a:cubicBezTo>
                    <a:pt x="1220" y="5383"/>
                    <a:pt x="1232" y="5381"/>
                    <a:pt x="1244" y="5381"/>
                  </a:cubicBezTo>
                  <a:cubicBezTo>
                    <a:pt x="1273" y="5381"/>
                    <a:pt x="1298" y="5396"/>
                    <a:pt x="1318" y="5416"/>
                  </a:cubicBezTo>
                  <a:cubicBezTo>
                    <a:pt x="1448" y="5629"/>
                    <a:pt x="1615" y="5824"/>
                    <a:pt x="1801" y="6000"/>
                  </a:cubicBezTo>
                  <a:cubicBezTo>
                    <a:pt x="1828" y="6028"/>
                    <a:pt x="1838" y="6065"/>
                    <a:pt x="1819" y="6102"/>
                  </a:cubicBezTo>
                  <a:lnTo>
                    <a:pt x="1513" y="6687"/>
                  </a:lnTo>
                  <a:cubicBezTo>
                    <a:pt x="1457" y="6789"/>
                    <a:pt x="1504" y="6919"/>
                    <a:pt x="1606" y="6965"/>
                  </a:cubicBezTo>
                  <a:lnTo>
                    <a:pt x="2506" y="7438"/>
                  </a:lnTo>
                  <a:cubicBezTo>
                    <a:pt x="2531" y="7454"/>
                    <a:pt x="2559" y="7460"/>
                    <a:pt x="2589" y="7460"/>
                  </a:cubicBezTo>
                  <a:cubicBezTo>
                    <a:pt x="2613" y="7460"/>
                    <a:pt x="2638" y="7456"/>
                    <a:pt x="2663" y="7448"/>
                  </a:cubicBezTo>
                  <a:cubicBezTo>
                    <a:pt x="2719" y="7438"/>
                    <a:pt x="2756" y="7401"/>
                    <a:pt x="2784" y="7346"/>
                  </a:cubicBezTo>
                  <a:lnTo>
                    <a:pt x="3090" y="6770"/>
                  </a:lnTo>
                  <a:cubicBezTo>
                    <a:pt x="3106" y="6738"/>
                    <a:pt x="3136" y="6713"/>
                    <a:pt x="3174" y="6713"/>
                  </a:cubicBezTo>
                  <a:cubicBezTo>
                    <a:pt x="3180" y="6713"/>
                    <a:pt x="3186" y="6713"/>
                    <a:pt x="3192" y="6715"/>
                  </a:cubicBezTo>
                  <a:cubicBezTo>
                    <a:pt x="3394" y="6761"/>
                    <a:pt x="3603" y="6782"/>
                    <a:pt x="3812" y="6782"/>
                  </a:cubicBezTo>
                  <a:cubicBezTo>
                    <a:pt x="3853" y="6782"/>
                    <a:pt x="3894" y="6781"/>
                    <a:pt x="3934" y="6780"/>
                  </a:cubicBezTo>
                  <a:cubicBezTo>
                    <a:pt x="3981" y="6780"/>
                    <a:pt x="4018" y="6807"/>
                    <a:pt x="4027" y="6845"/>
                  </a:cubicBezTo>
                  <a:lnTo>
                    <a:pt x="4222" y="7475"/>
                  </a:lnTo>
                  <a:cubicBezTo>
                    <a:pt x="4250" y="7559"/>
                    <a:pt x="4333" y="7615"/>
                    <a:pt x="4426" y="7615"/>
                  </a:cubicBezTo>
                  <a:lnTo>
                    <a:pt x="4482" y="7615"/>
                  </a:lnTo>
                  <a:lnTo>
                    <a:pt x="5456" y="7308"/>
                  </a:lnTo>
                  <a:cubicBezTo>
                    <a:pt x="5567" y="7271"/>
                    <a:pt x="5623" y="7151"/>
                    <a:pt x="5585" y="7039"/>
                  </a:cubicBezTo>
                  <a:lnTo>
                    <a:pt x="5391" y="6418"/>
                  </a:lnTo>
                  <a:cubicBezTo>
                    <a:pt x="5381" y="6381"/>
                    <a:pt x="5391" y="6334"/>
                    <a:pt x="5428" y="6316"/>
                  </a:cubicBezTo>
                  <a:cubicBezTo>
                    <a:pt x="5641" y="6177"/>
                    <a:pt x="5836" y="6010"/>
                    <a:pt x="6003" y="5824"/>
                  </a:cubicBezTo>
                  <a:cubicBezTo>
                    <a:pt x="6019" y="5808"/>
                    <a:pt x="6042" y="5798"/>
                    <a:pt x="6065" y="5798"/>
                  </a:cubicBezTo>
                  <a:cubicBezTo>
                    <a:pt x="6082" y="5798"/>
                    <a:pt x="6099" y="5803"/>
                    <a:pt x="6114" y="5815"/>
                  </a:cubicBezTo>
                  <a:lnTo>
                    <a:pt x="6699" y="6112"/>
                  </a:lnTo>
                  <a:cubicBezTo>
                    <a:pt x="6728" y="6129"/>
                    <a:pt x="6761" y="6136"/>
                    <a:pt x="6796" y="6136"/>
                  </a:cubicBezTo>
                  <a:cubicBezTo>
                    <a:pt x="6816" y="6136"/>
                    <a:pt x="6836" y="6134"/>
                    <a:pt x="6856" y="6130"/>
                  </a:cubicBezTo>
                  <a:cubicBezTo>
                    <a:pt x="6903" y="6112"/>
                    <a:pt x="6949" y="6075"/>
                    <a:pt x="6977" y="6028"/>
                  </a:cubicBezTo>
                  <a:lnTo>
                    <a:pt x="7441" y="5128"/>
                  </a:lnTo>
                  <a:cubicBezTo>
                    <a:pt x="7496" y="5026"/>
                    <a:pt x="7459" y="4896"/>
                    <a:pt x="7357" y="4841"/>
                  </a:cubicBezTo>
                  <a:lnTo>
                    <a:pt x="6773" y="4544"/>
                  </a:lnTo>
                  <a:cubicBezTo>
                    <a:pt x="6736" y="4525"/>
                    <a:pt x="6717" y="4479"/>
                    <a:pt x="6727" y="4442"/>
                  </a:cubicBezTo>
                  <a:cubicBezTo>
                    <a:pt x="6782" y="4191"/>
                    <a:pt x="6801" y="3941"/>
                    <a:pt x="6791" y="3691"/>
                  </a:cubicBezTo>
                  <a:cubicBezTo>
                    <a:pt x="6791" y="3653"/>
                    <a:pt x="6819" y="3616"/>
                    <a:pt x="6856" y="3598"/>
                  </a:cubicBezTo>
                  <a:lnTo>
                    <a:pt x="7478" y="3403"/>
                  </a:lnTo>
                  <a:cubicBezTo>
                    <a:pt x="7589" y="3366"/>
                    <a:pt x="7654" y="3255"/>
                    <a:pt x="7617" y="3143"/>
                  </a:cubicBezTo>
                  <a:lnTo>
                    <a:pt x="7311" y="2178"/>
                  </a:lnTo>
                  <a:cubicBezTo>
                    <a:pt x="7281" y="2088"/>
                    <a:pt x="7202" y="2029"/>
                    <a:pt x="7115" y="2029"/>
                  </a:cubicBezTo>
                  <a:cubicBezTo>
                    <a:pt x="7094" y="2029"/>
                    <a:pt x="7073" y="2032"/>
                    <a:pt x="7051" y="2039"/>
                  </a:cubicBezTo>
                  <a:lnTo>
                    <a:pt x="6420" y="2234"/>
                  </a:lnTo>
                  <a:cubicBezTo>
                    <a:pt x="6410" y="2239"/>
                    <a:pt x="6400" y="2241"/>
                    <a:pt x="6389" y="2241"/>
                  </a:cubicBezTo>
                  <a:cubicBezTo>
                    <a:pt x="6360" y="2241"/>
                    <a:pt x="6332" y="2224"/>
                    <a:pt x="6318" y="2197"/>
                  </a:cubicBezTo>
                  <a:cubicBezTo>
                    <a:pt x="6179" y="1984"/>
                    <a:pt x="6021" y="1798"/>
                    <a:pt x="5836" y="1622"/>
                  </a:cubicBezTo>
                  <a:cubicBezTo>
                    <a:pt x="5808" y="1594"/>
                    <a:pt x="5799" y="1548"/>
                    <a:pt x="5817" y="1511"/>
                  </a:cubicBezTo>
                  <a:lnTo>
                    <a:pt x="6124" y="935"/>
                  </a:lnTo>
                  <a:cubicBezTo>
                    <a:pt x="6142" y="880"/>
                    <a:pt x="6151" y="824"/>
                    <a:pt x="6133" y="778"/>
                  </a:cubicBezTo>
                  <a:cubicBezTo>
                    <a:pt x="6114" y="722"/>
                    <a:pt x="6077" y="676"/>
                    <a:pt x="6031" y="648"/>
                  </a:cubicBezTo>
                  <a:lnTo>
                    <a:pt x="5131" y="184"/>
                  </a:lnTo>
                  <a:cubicBezTo>
                    <a:pt x="5096" y="166"/>
                    <a:pt x="5060" y="160"/>
                    <a:pt x="5027" y="160"/>
                  </a:cubicBezTo>
                  <a:cubicBezTo>
                    <a:pt x="5008" y="160"/>
                    <a:pt x="4990" y="162"/>
                    <a:pt x="4973" y="165"/>
                  </a:cubicBezTo>
                  <a:cubicBezTo>
                    <a:pt x="4918" y="184"/>
                    <a:pt x="4871" y="221"/>
                    <a:pt x="4853" y="267"/>
                  </a:cubicBezTo>
                  <a:lnTo>
                    <a:pt x="4546" y="852"/>
                  </a:lnTo>
                  <a:cubicBezTo>
                    <a:pt x="4531" y="883"/>
                    <a:pt x="4497" y="901"/>
                    <a:pt x="4464" y="901"/>
                  </a:cubicBezTo>
                  <a:cubicBezTo>
                    <a:pt x="4457" y="901"/>
                    <a:pt x="4451" y="900"/>
                    <a:pt x="4444" y="898"/>
                  </a:cubicBezTo>
                  <a:cubicBezTo>
                    <a:pt x="4234" y="858"/>
                    <a:pt x="4010" y="832"/>
                    <a:pt x="3790" y="832"/>
                  </a:cubicBezTo>
                  <a:cubicBezTo>
                    <a:pt x="3758" y="832"/>
                    <a:pt x="3725" y="832"/>
                    <a:pt x="3693" y="833"/>
                  </a:cubicBezTo>
                  <a:cubicBezTo>
                    <a:pt x="3689" y="834"/>
                    <a:pt x="3685" y="835"/>
                    <a:pt x="3681" y="835"/>
                  </a:cubicBezTo>
                  <a:cubicBezTo>
                    <a:pt x="3648" y="835"/>
                    <a:pt x="3618" y="802"/>
                    <a:pt x="3610" y="768"/>
                  </a:cubicBezTo>
                  <a:lnTo>
                    <a:pt x="3405" y="147"/>
                  </a:lnTo>
                  <a:cubicBezTo>
                    <a:pt x="3382" y="55"/>
                    <a:pt x="3296" y="1"/>
                    <a:pt x="3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29" name="Google Shape;2129;p43"/>
            <p:cNvSpPr/>
            <p:nvPr/>
          </p:nvSpPr>
          <p:spPr>
            <a:xfrm>
              <a:off x="831825" y="2596225"/>
              <a:ext cx="95800" cy="95400"/>
            </a:xfrm>
            <a:custGeom>
              <a:avLst/>
              <a:gdLst/>
              <a:ahLst/>
              <a:cxnLst/>
              <a:rect l="l" t="t" r="r" b="b"/>
              <a:pathLst>
                <a:path w="3832" h="3816" extrusionOk="0">
                  <a:moveTo>
                    <a:pt x="1927" y="1036"/>
                  </a:moveTo>
                  <a:cubicBezTo>
                    <a:pt x="1977" y="1036"/>
                    <a:pt x="2028" y="1040"/>
                    <a:pt x="2078" y="1049"/>
                  </a:cubicBezTo>
                  <a:cubicBezTo>
                    <a:pt x="2607" y="1151"/>
                    <a:pt x="2922" y="1698"/>
                    <a:pt x="2737" y="2199"/>
                  </a:cubicBezTo>
                  <a:cubicBezTo>
                    <a:pt x="2615" y="2550"/>
                    <a:pt x="2278" y="2779"/>
                    <a:pt x="1914" y="2779"/>
                  </a:cubicBezTo>
                  <a:cubicBezTo>
                    <a:pt x="1864" y="2779"/>
                    <a:pt x="1814" y="2774"/>
                    <a:pt x="1763" y="2765"/>
                  </a:cubicBezTo>
                  <a:cubicBezTo>
                    <a:pt x="1234" y="2663"/>
                    <a:pt x="919" y="2116"/>
                    <a:pt x="1104" y="1615"/>
                  </a:cubicBezTo>
                  <a:cubicBezTo>
                    <a:pt x="1227" y="1265"/>
                    <a:pt x="1564" y="1036"/>
                    <a:pt x="1927" y="1036"/>
                  </a:cubicBezTo>
                  <a:close/>
                  <a:moveTo>
                    <a:pt x="1967" y="1"/>
                  </a:moveTo>
                  <a:cubicBezTo>
                    <a:pt x="1921" y="1"/>
                    <a:pt x="1884" y="29"/>
                    <a:pt x="1874" y="66"/>
                  </a:cubicBezTo>
                  <a:lnTo>
                    <a:pt x="1828" y="390"/>
                  </a:lnTo>
                  <a:cubicBezTo>
                    <a:pt x="1819" y="428"/>
                    <a:pt x="1791" y="446"/>
                    <a:pt x="1763" y="455"/>
                  </a:cubicBezTo>
                  <a:cubicBezTo>
                    <a:pt x="1633" y="465"/>
                    <a:pt x="1512" y="493"/>
                    <a:pt x="1401" y="539"/>
                  </a:cubicBezTo>
                  <a:cubicBezTo>
                    <a:pt x="1392" y="541"/>
                    <a:pt x="1383" y="542"/>
                    <a:pt x="1374" y="542"/>
                  </a:cubicBezTo>
                  <a:cubicBezTo>
                    <a:pt x="1347" y="542"/>
                    <a:pt x="1322" y="532"/>
                    <a:pt x="1308" y="511"/>
                  </a:cubicBezTo>
                  <a:lnTo>
                    <a:pt x="1123" y="242"/>
                  </a:lnTo>
                  <a:cubicBezTo>
                    <a:pt x="1107" y="226"/>
                    <a:pt x="1084" y="216"/>
                    <a:pt x="1061" y="216"/>
                  </a:cubicBezTo>
                  <a:cubicBezTo>
                    <a:pt x="1044" y="216"/>
                    <a:pt x="1027" y="221"/>
                    <a:pt x="1011" y="233"/>
                  </a:cubicBezTo>
                  <a:lnTo>
                    <a:pt x="603" y="530"/>
                  </a:lnTo>
                  <a:cubicBezTo>
                    <a:pt x="566" y="548"/>
                    <a:pt x="557" y="604"/>
                    <a:pt x="585" y="632"/>
                  </a:cubicBezTo>
                  <a:lnTo>
                    <a:pt x="780" y="901"/>
                  </a:lnTo>
                  <a:cubicBezTo>
                    <a:pt x="798" y="929"/>
                    <a:pt x="798" y="966"/>
                    <a:pt x="770" y="993"/>
                  </a:cubicBezTo>
                  <a:cubicBezTo>
                    <a:pt x="696" y="1086"/>
                    <a:pt x="631" y="1188"/>
                    <a:pt x="575" y="1309"/>
                  </a:cubicBezTo>
                  <a:cubicBezTo>
                    <a:pt x="568" y="1332"/>
                    <a:pt x="541" y="1348"/>
                    <a:pt x="517" y="1348"/>
                  </a:cubicBezTo>
                  <a:cubicBezTo>
                    <a:pt x="511" y="1348"/>
                    <a:pt x="506" y="1348"/>
                    <a:pt x="501" y="1346"/>
                  </a:cubicBezTo>
                  <a:lnTo>
                    <a:pt x="177" y="1300"/>
                  </a:lnTo>
                  <a:cubicBezTo>
                    <a:pt x="170" y="1298"/>
                    <a:pt x="165" y="1298"/>
                    <a:pt x="159" y="1298"/>
                  </a:cubicBezTo>
                  <a:cubicBezTo>
                    <a:pt x="121" y="1298"/>
                    <a:pt x="92" y="1323"/>
                    <a:pt x="84" y="1355"/>
                  </a:cubicBezTo>
                  <a:lnTo>
                    <a:pt x="10" y="1865"/>
                  </a:lnTo>
                  <a:cubicBezTo>
                    <a:pt x="0" y="1903"/>
                    <a:pt x="28" y="1940"/>
                    <a:pt x="75" y="1949"/>
                  </a:cubicBezTo>
                  <a:lnTo>
                    <a:pt x="399" y="2005"/>
                  </a:lnTo>
                  <a:cubicBezTo>
                    <a:pt x="427" y="2005"/>
                    <a:pt x="455" y="2032"/>
                    <a:pt x="455" y="2070"/>
                  </a:cubicBezTo>
                  <a:cubicBezTo>
                    <a:pt x="473" y="2190"/>
                    <a:pt x="501" y="2311"/>
                    <a:pt x="548" y="2431"/>
                  </a:cubicBezTo>
                  <a:cubicBezTo>
                    <a:pt x="557" y="2459"/>
                    <a:pt x="548" y="2496"/>
                    <a:pt x="520" y="2515"/>
                  </a:cubicBezTo>
                  <a:lnTo>
                    <a:pt x="251" y="2710"/>
                  </a:lnTo>
                  <a:cubicBezTo>
                    <a:pt x="214" y="2728"/>
                    <a:pt x="204" y="2775"/>
                    <a:pt x="232" y="2812"/>
                  </a:cubicBezTo>
                  <a:lnTo>
                    <a:pt x="529" y="3229"/>
                  </a:lnTo>
                  <a:cubicBezTo>
                    <a:pt x="545" y="3245"/>
                    <a:pt x="568" y="3255"/>
                    <a:pt x="591" y="3255"/>
                  </a:cubicBezTo>
                  <a:cubicBezTo>
                    <a:pt x="608" y="3255"/>
                    <a:pt x="625" y="3250"/>
                    <a:pt x="640" y="3238"/>
                  </a:cubicBezTo>
                  <a:lnTo>
                    <a:pt x="900" y="3053"/>
                  </a:lnTo>
                  <a:cubicBezTo>
                    <a:pt x="914" y="3044"/>
                    <a:pt x="930" y="3039"/>
                    <a:pt x="947" y="3039"/>
                  </a:cubicBezTo>
                  <a:cubicBezTo>
                    <a:pt x="963" y="3039"/>
                    <a:pt x="979" y="3044"/>
                    <a:pt x="993" y="3053"/>
                  </a:cubicBezTo>
                  <a:cubicBezTo>
                    <a:pt x="1086" y="3127"/>
                    <a:pt x="1197" y="3192"/>
                    <a:pt x="1308" y="3248"/>
                  </a:cubicBezTo>
                  <a:cubicBezTo>
                    <a:pt x="1336" y="3257"/>
                    <a:pt x="1355" y="3294"/>
                    <a:pt x="1355" y="3322"/>
                  </a:cubicBezTo>
                  <a:lnTo>
                    <a:pt x="1299" y="3647"/>
                  </a:lnTo>
                  <a:cubicBezTo>
                    <a:pt x="1290" y="3693"/>
                    <a:pt x="1327" y="3730"/>
                    <a:pt x="1364" y="3739"/>
                  </a:cubicBezTo>
                  <a:lnTo>
                    <a:pt x="1865" y="3814"/>
                  </a:lnTo>
                  <a:cubicBezTo>
                    <a:pt x="1871" y="3815"/>
                    <a:pt x="1877" y="3815"/>
                    <a:pt x="1883" y="3815"/>
                  </a:cubicBezTo>
                  <a:cubicBezTo>
                    <a:pt x="1921" y="3815"/>
                    <a:pt x="1950" y="3790"/>
                    <a:pt x="1958" y="3758"/>
                  </a:cubicBezTo>
                  <a:lnTo>
                    <a:pt x="2004" y="3433"/>
                  </a:lnTo>
                  <a:cubicBezTo>
                    <a:pt x="2013" y="3396"/>
                    <a:pt x="2041" y="3368"/>
                    <a:pt x="2069" y="3368"/>
                  </a:cubicBezTo>
                  <a:cubicBezTo>
                    <a:pt x="2199" y="3350"/>
                    <a:pt x="2320" y="3322"/>
                    <a:pt x="2431" y="3276"/>
                  </a:cubicBezTo>
                  <a:cubicBezTo>
                    <a:pt x="2440" y="3273"/>
                    <a:pt x="2449" y="3272"/>
                    <a:pt x="2457" y="3272"/>
                  </a:cubicBezTo>
                  <a:cubicBezTo>
                    <a:pt x="2482" y="3272"/>
                    <a:pt x="2503" y="3282"/>
                    <a:pt x="2524" y="3303"/>
                  </a:cubicBezTo>
                  <a:lnTo>
                    <a:pt x="2709" y="3572"/>
                  </a:lnTo>
                  <a:cubicBezTo>
                    <a:pt x="2726" y="3595"/>
                    <a:pt x="2750" y="3607"/>
                    <a:pt x="2774" y="3607"/>
                  </a:cubicBezTo>
                  <a:cubicBezTo>
                    <a:pt x="2790" y="3607"/>
                    <a:pt x="2806" y="3602"/>
                    <a:pt x="2820" y="3591"/>
                  </a:cubicBezTo>
                  <a:lnTo>
                    <a:pt x="3229" y="3294"/>
                  </a:lnTo>
                  <a:cubicBezTo>
                    <a:pt x="3266" y="3266"/>
                    <a:pt x="3275" y="3220"/>
                    <a:pt x="3247" y="3183"/>
                  </a:cubicBezTo>
                  <a:lnTo>
                    <a:pt x="3052" y="2923"/>
                  </a:lnTo>
                  <a:cubicBezTo>
                    <a:pt x="3034" y="2895"/>
                    <a:pt x="3034" y="2858"/>
                    <a:pt x="3052" y="2830"/>
                  </a:cubicBezTo>
                  <a:cubicBezTo>
                    <a:pt x="3136" y="2737"/>
                    <a:pt x="3201" y="2626"/>
                    <a:pt x="3247" y="2515"/>
                  </a:cubicBezTo>
                  <a:cubicBezTo>
                    <a:pt x="3266" y="2487"/>
                    <a:pt x="3294" y="2468"/>
                    <a:pt x="3331" y="2468"/>
                  </a:cubicBezTo>
                  <a:lnTo>
                    <a:pt x="3655" y="2524"/>
                  </a:lnTo>
                  <a:cubicBezTo>
                    <a:pt x="3661" y="2525"/>
                    <a:pt x="3667" y="2526"/>
                    <a:pt x="3673" y="2526"/>
                  </a:cubicBezTo>
                  <a:cubicBezTo>
                    <a:pt x="3711" y="2526"/>
                    <a:pt x="3739" y="2500"/>
                    <a:pt x="3739" y="2459"/>
                  </a:cubicBezTo>
                  <a:lnTo>
                    <a:pt x="3822" y="1958"/>
                  </a:lnTo>
                  <a:cubicBezTo>
                    <a:pt x="3832" y="1921"/>
                    <a:pt x="3804" y="1875"/>
                    <a:pt x="3757" y="1875"/>
                  </a:cubicBezTo>
                  <a:lnTo>
                    <a:pt x="3433" y="1819"/>
                  </a:lnTo>
                  <a:cubicBezTo>
                    <a:pt x="3405" y="1810"/>
                    <a:pt x="3377" y="1791"/>
                    <a:pt x="3377" y="1754"/>
                  </a:cubicBezTo>
                  <a:cubicBezTo>
                    <a:pt x="3359" y="1634"/>
                    <a:pt x="3331" y="1513"/>
                    <a:pt x="3284" y="1392"/>
                  </a:cubicBezTo>
                  <a:cubicBezTo>
                    <a:pt x="3275" y="1365"/>
                    <a:pt x="3284" y="1327"/>
                    <a:pt x="3312" y="1309"/>
                  </a:cubicBezTo>
                  <a:lnTo>
                    <a:pt x="3581" y="1114"/>
                  </a:lnTo>
                  <a:cubicBezTo>
                    <a:pt x="3609" y="1086"/>
                    <a:pt x="3618" y="1040"/>
                    <a:pt x="3600" y="1012"/>
                  </a:cubicBezTo>
                  <a:lnTo>
                    <a:pt x="3294" y="595"/>
                  </a:lnTo>
                  <a:cubicBezTo>
                    <a:pt x="3282" y="577"/>
                    <a:pt x="3258" y="566"/>
                    <a:pt x="3233" y="566"/>
                  </a:cubicBezTo>
                  <a:cubicBezTo>
                    <a:pt x="3219" y="566"/>
                    <a:pt x="3205" y="569"/>
                    <a:pt x="3192" y="576"/>
                  </a:cubicBezTo>
                  <a:lnTo>
                    <a:pt x="2922" y="771"/>
                  </a:lnTo>
                  <a:cubicBezTo>
                    <a:pt x="2913" y="780"/>
                    <a:pt x="2897" y="785"/>
                    <a:pt x="2881" y="785"/>
                  </a:cubicBezTo>
                  <a:cubicBezTo>
                    <a:pt x="2865" y="785"/>
                    <a:pt x="2848" y="780"/>
                    <a:pt x="2839" y="771"/>
                  </a:cubicBezTo>
                  <a:cubicBezTo>
                    <a:pt x="2737" y="697"/>
                    <a:pt x="2635" y="632"/>
                    <a:pt x="2524" y="576"/>
                  </a:cubicBezTo>
                  <a:cubicBezTo>
                    <a:pt x="2486" y="557"/>
                    <a:pt x="2468" y="530"/>
                    <a:pt x="2477" y="493"/>
                  </a:cubicBezTo>
                  <a:lnTo>
                    <a:pt x="2533" y="168"/>
                  </a:lnTo>
                  <a:cubicBezTo>
                    <a:pt x="2533" y="131"/>
                    <a:pt x="2505" y="94"/>
                    <a:pt x="2468" y="84"/>
                  </a:cubicBezTo>
                  <a:lnTo>
                    <a:pt x="19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30" name="Google Shape;2130;p43"/>
            <p:cNvSpPr/>
            <p:nvPr/>
          </p:nvSpPr>
          <p:spPr>
            <a:xfrm>
              <a:off x="830200" y="2594850"/>
              <a:ext cx="98825" cy="98350"/>
            </a:xfrm>
            <a:custGeom>
              <a:avLst/>
              <a:gdLst/>
              <a:ahLst/>
              <a:cxnLst/>
              <a:rect l="l" t="t" r="r" b="b"/>
              <a:pathLst>
                <a:path w="3953" h="3934" extrusionOk="0">
                  <a:moveTo>
                    <a:pt x="1986" y="1151"/>
                  </a:moveTo>
                  <a:cubicBezTo>
                    <a:pt x="2032" y="1151"/>
                    <a:pt x="2088" y="1160"/>
                    <a:pt x="2134" y="1160"/>
                  </a:cubicBezTo>
                  <a:cubicBezTo>
                    <a:pt x="2366" y="1206"/>
                    <a:pt x="2570" y="1355"/>
                    <a:pt x="2691" y="1559"/>
                  </a:cubicBezTo>
                  <a:cubicBezTo>
                    <a:pt x="2811" y="1763"/>
                    <a:pt x="2830" y="2013"/>
                    <a:pt x="2746" y="2236"/>
                  </a:cubicBezTo>
                  <a:cubicBezTo>
                    <a:pt x="2632" y="2564"/>
                    <a:pt x="2314" y="2776"/>
                    <a:pt x="1973" y="2776"/>
                  </a:cubicBezTo>
                  <a:cubicBezTo>
                    <a:pt x="1928" y="2776"/>
                    <a:pt x="1882" y="2772"/>
                    <a:pt x="1837" y="2765"/>
                  </a:cubicBezTo>
                  <a:cubicBezTo>
                    <a:pt x="1605" y="2718"/>
                    <a:pt x="1401" y="2570"/>
                    <a:pt x="1281" y="2366"/>
                  </a:cubicBezTo>
                  <a:cubicBezTo>
                    <a:pt x="1160" y="2162"/>
                    <a:pt x="1141" y="1911"/>
                    <a:pt x="1225" y="1689"/>
                  </a:cubicBezTo>
                  <a:cubicBezTo>
                    <a:pt x="1336" y="1364"/>
                    <a:pt x="1652" y="1151"/>
                    <a:pt x="1986" y="1151"/>
                  </a:cubicBezTo>
                  <a:close/>
                  <a:moveTo>
                    <a:pt x="1985" y="1033"/>
                  </a:moveTo>
                  <a:cubicBezTo>
                    <a:pt x="1600" y="1033"/>
                    <a:pt x="1243" y="1278"/>
                    <a:pt x="1114" y="1651"/>
                  </a:cubicBezTo>
                  <a:cubicBezTo>
                    <a:pt x="1021" y="1902"/>
                    <a:pt x="1049" y="2189"/>
                    <a:pt x="1179" y="2421"/>
                  </a:cubicBezTo>
                  <a:cubicBezTo>
                    <a:pt x="1318" y="2663"/>
                    <a:pt x="1550" y="2830"/>
                    <a:pt x="1819" y="2876"/>
                  </a:cubicBezTo>
                  <a:cubicBezTo>
                    <a:pt x="1874" y="2885"/>
                    <a:pt x="1930" y="2895"/>
                    <a:pt x="1986" y="2895"/>
                  </a:cubicBezTo>
                  <a:cubicBezTo>
                    <a:pt x="2366" y="2895"/>
                    <a:pt x="2728" y="2653"/>
                    <a:pt x="2858" y="2282"/>
                  </a:cubicBezTo>
                  <a:cubicBezTo>
                    <a:pt x="2950" y="2023"/>
                    <a:pt x="2923" y="1735"/>
                    <a:pt x="2793" y="1503"/>
                  </a:cubicBezTo>
                  <a:cubicBezTo>
                    <a:pt x="2654" y="1262"/>
                    <a:pt x="2422" y="1104"/>
                    <a:pt x="2153" y="1048"/>
                  </a:cubicBezTo>
                  <a:cubicBezTo>
                    <a:pt x="2097" y="1038"/>
                    <a:pt x="2041" y="1033"/>
                    <a:pt x="1985" y="1033"/>
                  </a:cubicBezTo>
                  <a:close/>
                  <a:moveTo>
                    <a:pt x="2013" y="112"/>
                  </a:moveTo>
                  <a:lnTo>
                    <a:pt x="2524" y="195"/>
                  </a:lnTo>
                  <a:cubicBezTo>
                    <a:pt x="2524" y="195"/>
                    <a:pt x="2533" y="204"/>
                    <a:pt x="2533" y="204"/>
                  </a:cubicBezTo>
                  <a:cubicBezTo>
                    <a:pt x="2533" y="204"/>
                    <a:pt x="2533" y="214"/>
                    <a:pt x="2533" y="214"/>
                  </a:cubicBezTo>
                  <a:lnTo>
                    <a:pt x="2487" y="538"/>
                  </a:lnTo>
                  <a:cubicBezTo>
                    <a:pt x="2477" y="603"/>
                    <a:pt x="2505" y="659"/>
                    <a:pt x="2561" y="687"/>
                  </a:cubicBezTo>
                  <a:cubicBezTo>
                    <a:pt x="2672" y="733"/>
                    <a:pt x="2774" y="798"/>
                    <a:pt x="2867" y="872"/>
                  </a:cubicBezTo>
                  <a:cubicBezTo>
                    <a:pt x="2890" y="891"/>
                    <a:pt x="2918" y="900"/>
                    <a:pt x="2946" y="900"/>
                  </a:cubicBezTo>
                  <a:cubicBezTo>
                    <a:pt x="2974" y="900"/>
                    <a:pt x="3001" y="891"/>
                    <a:pt x="3025" y="872"/>
                  </a:cubicBezTo>
                  <a:lnTo>
                    <a:pt x="3294" y="677"/>
                  </a:lnTo>
                  <a:cubicBezTo>
                    <a:pt x="3294" y="677"/>
                    <a:pt x="3312" y="677"/>
                    <a:pt x="3312" y="687"/>
                  </a:cubicBezTo>
                  <a:lnTo>
                    <a:pt x="3618" y="1095"/>
                  </a:lnTo>
                  <a:cubicBezTo>
                    <a:pt x="3618" y="1104"/>
                    <a:pt x="3618" y="1104"/>
                    <a:pt x="3618" y="1113"/>
                  </a:cubicBezTo>
                  <a:cubicBezTo>
                    <a:pt x="3618" y="1113"/>
                    <a:pt x="3618" y="1113"/>
                    <a:pt x="3609" y="1123"/>
                  </a:cubicBezTo>
                  <a:lnTo>
                    <a:pt x="3340" y="1317"/>
                  </a:lnTo>
                  <a:cubicBezTo>
                    <a:pt x="3294" y="1345"/>
                    <a:pt x="3275" y="1410"/>
                    <a:pt x="3294" y="1466"/>
                  </a:cubicBezTo>
                  <a:cubicBezTo>
                    <a:pt x="3340" y="1577"/>
                    <a:pt x="3368" y="1698"/>
                    <a:pt x="3377" y="1818"/>
                  </a:cubicBezTo>
                  <a:cubicBezTo>
                    <a:pt x="3386" y="1874"/>
                    <a:pt x="3433" y="1920"/>
                    <a:pt x="3488" y="1930"/>
                  </a:cubicBezTo>
                  <a:lnTo>
                    <a:pt x="3813" y="1985"/>
                  </a:lnTo>
                  <a:cubicBezTo>
                    <a:pt x="3822" y="1985"/>
                    <a:pt x="3832" y="1995"/>
                    <a:pt x="3832" y="2004"/>
                  </a:cubicBezTo>
                  <a:lnTo>
                    <a:pt x="3748" y="2505"/>
                  </a:lnTo>
                  <a:cubicBezTo>
                    <a:pt x="3748" y="2514"/>
                    <a:pt x="3739" y="2523"/>
                    <a:pt x="3730" y="2523"/>
                  </a:cubicBezTo>
                  <a:lnTo>
                    <a:pt x="3405" y="2468"/>
                  </a:lnTo>
                  <a:cubicBezTo>
                    <a:pt x="3398" y="2467"/>
                    <a:pt x="3391" y="2466"/>
                    <a:pt x="3383" y="2466"/>
                  </a:cubicBezTo>
                  <a:cubicBezTo>
                    <a:pt x="3334" y="2466"/>
                    <a:pt x="3282" y="2493"/>
                    <a:pt x="3266" y="2542"/>
                  </a:cubicBezTo>
                  <a:cubicBezTo>
                    <a:pt x="3210" y="2653"/>
                    <a:pt x="3154" y="2755"/>
                    <a:pt x="3080" y="2848"/>
                  </a:cubicBezTo>
                  <a:cubicBezTo>
                    <a:pt x="3043" y="2895"/>
                    <a:pt x="3034" y="2959"/>
                    <a:pt x="3071" y="3006"/>
                  </a:cubicBezTo>
                  <a:lnTo>
                    <a:pt x="3266" y="3275"/>
                  </a:lnTo>
                  <a:cubicBezTo>
                    <a:pt x="3275" y="3284"/>
                    <a:pt x="3266" y="3293"/>
                    <a:pt x="3266" y="3303"/>
                  </a:cubicBezTo>
                  <a:lnTo>
                    <a:pt x="2848" y="3600"/>
                  </a:lnTo>
                  <a:cubicBezTo>
                    <a:pt x="2845" y="3603"/>
                    <a:pt x="2842" y="3604"/>
                    <a:pt x="2839" y="3604"/>
                  </a:cubicBezTo>
                  <a:cubicBezTo>
                    <a:pt x="2833" y="3604"/>
                    <a:pt x="2827" y="3600"/>
                    <a:pt x="2821" y="3600"/>
                  </a:cubicBezTo>
                  <a:lnTo>
                    <a:pt x="2635" y="3331"/>
                  </a:lnTo>
                  <a:cubicBezTo>
                    <a:pt x="2607" y="3296"/>
                    <a:pt x="2565" y="3277"/>
                    <a:pt x="2522" y="3277"/>
                  </a:cubicBezTo>
                  <a:cubicBezTo>
                    <a:pt x="2507" y="3277"/>
                    <a:pt x="2492" y="3279"/>
                    <a:pt x="2477" y="3284"/>
                  </a:cubicBezTo>
                  <a:cubicBezTo>
                    <a:pt x="2366" y="3321"/>
                    <a:pt x="2245" y="3349"/>
                    <a:pt x="2134" y="3368"/>
                  </a:cubicBezTo>
                  <a:cubicBezTo>
                    <a:pt x="2069" y="3368"/>
                    <a:pt x="2023" y="3414"/>
                    <a:pt x="2013" y="3479"/>
                  </a:cubicBezTo>
                  <a:lnTo>
                    <a:pt x="1967" y="3804"/>
                  </a:lnTo>
                  <a:cubicBezTo>
                    <a:pt x="1958" y="3813"/>
                    <a:pt x="1949" y="3813"/>
                    <a:pt x="1939" y="3813"/>
                  </a:cubicBezTo>
                  <a:lnTo>
                    <a:pt x="1438" y="3739"/>
                  </a:lnTo>
                  <a:cubicBezTo>
                    <a:pt x="1429" y="3739"/>
                    <a:pt x="1420" y="3729"/>
                    <a:pt x="1429" y="3720"/>
                  </a:cubicBezTo>
                  <a:lnTo>
                    <a:pt x="1475" y="3395"/>
                  </a:lnTo>
                  <a:cubicBezTo>
                    <a:pt x="1485" y="3331"/>
                    <a:pt x="1457" y="3275"/>
                    <a:pt x="1401" y="3247"/>
                  </a:cubicBezTo>
                  <a:cubicBezTo>
                    <a:pt x="1290" y="3201"/>
                    <a:pt x="1188" y="3136"/>
                    <a:pt x="1095" y="3061"/>
                  </a:cubicBezTo>
                  <a:cubicBezTo>
                    <a:pt x="1076" y="3043"/>
                    <a:pt x="1049" y="3034"/>
                    <a:pt x="1012" y="3034"/>
                  </a:cubicBezTo>
                  <a:cubicBezTo>
                    <a:pt x="984" y="3034"/>
                    <a:pt x="956" y="3043"/>
                    <a:pt x="937" y="3061"/>
                  </a:cubicBezTo>
                  <a:lnTo>
                    <a:pt x="668" y="3247"/>
                  </a:lnTo>
                  <a:cubicBezTo>
                    <a:pt x="668" y="3256"/>
                    <a:pt x="659" y="3256"/>
                    <a:pt x="659" y="3256"/>
                  </a:cubicBezTo>
                  <a:cubicBezTo>
                    <a:pt x="659" y="3256"/>
                    <a:pt x="650" y="3256"/>
                    <a:pt x="650" y="3247"/>
                  </a:cubicBezTo>
                  <a:lnTo>
                    <a:pt x="344" y="2839"/>
                  </a:lnTo>
                  <a:cubicBezTo>
                    <a:pt x="344" y="2830"/>
                    <a:pt x="344" y="2830"/>
                    <a:pt x="344" y="2820"/>
                  </a:cubicBezTo>
                  <a:cubicBezTo>
                    <a:pt x="344" y="2820"/>
                    <a:pt x="344" y="2811"/>
                    <a:pt x="353" y="2811"/>
                  </a:cubicBezTo>
                  <a:lnTo>
                    <a:pt x="613" y="2616"/>
                  </a:lnTo>
                  <a:cubicBezTo>
                    <a:pt x="668" y="2579"/>
                    <a:pt x="687" y="2523"/>
                    <a:pt x="668" y="2468"/>
                  </a:cubicBezTo>
                  <a:cubicBezTo>
                    <a:pt x="622" y="2356"/>
                    <a:pt x="594" y="2236"/>
                    <a:pt x="585" y="2115"/>
                  </a:cubicBezTo>
                  <a:cubicBezTo>
                    <a:pt x="576" y="2060"/>
                    <a:pt x="529" y="2013"/>
                    <a:pt x="474" y="2004"/>
                  </a:cubicBezTo>
                  <a:lnTo>
                    <a:pt x="149" y="1948"/>
                  </a:lnTo>
                  <a:cubicBezTo>
                    <a:pt x="130" y="1948"/>
                    <a:pt x="130" y="1939"/>
                    <a:pt x="130" y="1930"/>
                  </a:cubicBezTo>
                  <a:lnTo>
                    <a:pt x="214" y="1429"/>
                  </a:lnTo>
                  <a:cubicBezTo>
                    <a:pt x="214" y="1420"/>
                    <a:pt x="223" y="1410"/>
                    <a:pt x="232" y="1410"/>
                  </a:cubicBezTo>
                  <a:lnTo>
                    <a:pt x="557" y="1466"/>
                  </a:lnTo>
                  <a:cubicBezTo>
                    <a:pt x="563" y="1467"/>
                    <a:pt x="569" y="1467"/>
                    <a:pt x="574" y="1467"/>
                  </a:cubicBezTo>
                  <a:cubicBezTo>
                    <a:pt x="624" y="1467"/>
                    <a:pt x="671" y="1433"/>
                    <a:pt x="696" y="1392"/>
                  </a:cubicBezTo>
                  <a:cubicBezTo>
                    <a:pt x="743" y="1280"/>
                    <a:pt x="807" y="1178"/>
                    <a:pt x="882" y="1086"/>
                  </a:cubicBezTo>
                  <a:cubicBezTo>
                    <a:pt x="919" y="1039"/>
                    <a:pt x="919" y="974"/>
                    <a:pt x="891" y="919"/>
                  </a:cubicBezTo>
                  <a:lnTo>
                    <a:pt x="696" y="659"/>
                  </a:lnTo>
                  <a:cubicBezTo>
                    <a:pt x="687" y="650"/>
                    <a:pt x="696" y="640"/>
                    <a:pt x="696" y="631"/>
                  </a:cubicBezTo>
                  <a:lnTo>
                    <a:pt x="1114" y="334"/>
                  </a:lnTo>
                  <a:cubicBezTo>
                    <a:pt x="1118" y="330"/>
                    <a:pt x="1123" y="327"/>
                    <a:pt x="1126" y="327"/>
                  </a:cubicBezTo>
                  <a:cubicBezTo>
                    <a:pt x="1130" y="327"/>
                    <a:pt x="1132" y="330"/>
                    <a:pt x="1132" y="334"/>
                  </a:cubicBezTo>
                  <a:lnTo>
                    <a:pt x="1327" y="603"/>
                  </a:lnTo>
                  <a:cubicBezTo>
                    <a:pt x="1354" y="638"/>
                    <a:pt x="1397" y="657"/>
                    <a:pt x="1440" y="657"/>
                  </a:cubicBezTo>
                  <a:cubicBezTo>
                    <a:pt x="1455" y="657"/>
                    <a:pt x="1470" y="654"/>
                    <a:pt x="1485" y="650"/>
                  </a:cubicBezTo>
                  <a:cubicBezTo>
                    <a:pt x="1596" y="603"/>
                    <a:pt x="1707" y="575"/>
                    <a:pt x="1828" y="566"/>
                  </a:cubicBezTo>
                  <a:cubicBezTo>
                    <a:pt x="1893" y="557"/>
                    <a:pt x="1939" y="510"/>
                    <a:pt x="1949" y="455"/>
                  </a:cubicBezTo>
                  <a:lnTo>
                    <a:pt x="1995" y="130"/>
                  </a:lnTo>
                  <a:cubicBezTo>
                    <a:pt x="1995" y="121"/>
                    <a:pt x="2013" y="112"/>
                    <a:pt x="2013" y="112"/>
                  </a:cubicBezTo>
                  <a:close/>
                  <a:moveTo>
                    <a:pt x="2032" y="0"/>
                  </a:moveTo>
                  <a:cubicBezTo>
                    <a:pt x="2004" y="0"/>
                    <a:pt x="1967" y="0"/>
                    <a:pt x="1939" y="28"/>
                  </a:cubicBezTo>
                  <a:cubicBezTo>
                    <a:pt x="1911" y="47"/>
                    <a:pt x="1893" y="74"/>
                    <a:pt x="1884" y="112"/>
                  </a:cubicBezTo>
                  <a:lnTo>
                    <a:pt x="1828" y="436"/>
                  </a:lnTo>
                  <a:cubicBezTo>
                    <a:pt x="1828" y="445"/>
                    <a:pt x="1828" y="455"/>
                    <a:pt x="1819" y="455"/>
                  </a:cubicBezTo>
                  <a:cubicBezTo>
                    <a:pt x="1689" y="464"/>
                    <a:pt x="1559" y="492"/>
                    <a:pt x="1438" y="538"/>
                  </a:cubicBezTo>
                  <a:cubicBezTo>
                    <a:pt x="1438" y="541"/>
                    <a:pt x="1437" y="542"/>
                    <a:pt x="1436" y="542"/>
                  </a:cubicBezTo>
                  <a:cubicBezTo>
                    <a:pt x="1432" y="542"/>
                    <a:pt x="1426" y="538"/>
                    <a:pt x="1420" y="538"/>
                  </a:cubicBezTo>
                  <a:lnTo>
                    <a:pt x="1234" y="269"/>
                  </a:lnTo>
                  <a:cubicBezTo>
                    <a:pt x="1207" y="231"/>
                    <a:pt x="1167" y="212"/>
                    <a:pt x="1126" y="212"/>
                  </a:cubicBezTo>
                  <a:cubicBezTo>
                    <a:pt x="1097" y="212"/>
                    <a:pt x="1066" y="222"/>
                    <a:pt x="1039" y="241"/>
                  </a:cubicBezTo>
                  <a:lnTo>
                    <a:pt x="631" y="538"/>
                  </a:lnTo>
                  <a:cubicBezTo>
                    <a:pt x="566" y="575"/>
                    <a:pt x="557" y="659"/>
                    <a:pt x="603" y="724"/>
                  </a:cubicBezTo>
                  <a:lnTo>
                    <a:pt x="789" y="993"/>
                  </a:lnTo>
                  <a:cubicBezTo>
                    <a:pt x="798" y="993"/>
                    <a:pt x="798" y="1002"/>
                    <a:pt x="789" y="1011"/>
                  </a:cubicBezTo>
                  <a:cubicBezTo>
                    <a:pt x="715" y="1113"/>
                    <a:pt x="640" y="1225"/>
                    <a:pt x="594" y="1336"/>
                  </a:cubicBezTo>
                  <a:cubicBezTo>
                    <a:pt x="585" y="1345"/>
                    <a:pt x="576" y="1345"/>
                    <a:pt x="576" y="1345"/>
                  </a:cubicBezTo>
                  <a:lnTo>
                    <a:pt x="251" y="1299"/>
                  </a:lnTo>
                  <a:cubicBezTo>
                    <a:pt x="241" y="1296"/>
                    <a:pt x="231" y="1295"/>
                    <a:pt x="221" y="1295"/>
                  </a:cubicBezTo>
                  <a:cubicBezTo>
                    <a:pt x="195" y="1295"/>
                    <a:pt x="169" y="1304"/>
                    <a:pt x="149" y="1317"/>
                  </a:cubicBezTo>
                  <a:cubicBezTo>
                    <a:pt x="121" y="1336"/>
                    <a:pt x="102" y="1373"/>
                    <a:pt x="93" y="1410"/>
                  </a:cubicBezTo>
                  <a:lnTo>
                    <a:pt x="19" y="1911"/>
                  </a:lnTo>
                  <a:cubicBezTo>
                    <a:pt x="0" y="1985"/>
                    <a:pt x="56" y="2050"/>
                    <a:pt x="130" y="2060"/>
                  </a:cubicBezTo>
                  <a:lnTo>
                    <a:pt x="455" y="2115"/>
                  </a:lnTo>
                  <a:cubicBezTo>
                    <a:pt x="455" y="2115"/>
                    <a:pt x="464" y="2125"/>
                    <a:pt x="464" y="2125"/>
                  </a:cubicBezTo>
                  <a:cubicBezTo>
                    <a:pt x="483" y="2254"/>
                    <a:pt x="511" y="2384"/>
                    <a:pt x="557" y="2505"/>
                  </a:cubicBezTo>
                  <a:cubicBezTo>
                    <a:pt x="557" y="2514"/>
                    <a:pt x="557" y="2514"/>
                    <a:pt x="548" y="2523"/>
                  </a:cubicBezTo>
                  <a:lnTo>
                    <a:pt x="279" y="2718"/>
                  </a:lnTo>
                  <a:cubicBezTo>
                    <a:pt x="251" y="2737"/>
                    <a:pt x="232" y="2765"/>
                    <a:pt x="223" y="2802"/>
                  </a:cubicBezTo>
                  <a:cubicBezTo>
                    <a:pt x="223" y="2839"/>
                    <a:pt x="232" y="2876"/>
                    <a:pt x="251" y="2904"/>
                  </a:cubicBezTo>
                  <a:lnTo>
                    <a:pt x="548" y="3312"/>
                  </a:lnTo>
                  <a:cubicBezTo>
                    <a:pt x="566" y="3349"/>
                    <a:pt x="603" y="3368"/>
                    <a:pt x="640" y="3368"/>
                  </a:cubicBezTo>
                  <a:cubicBezTo>
                    <a:pt x="648" y="3370"/>
                    <a:pt x="656" y="3371"/>
                    <a:pt x="665" y="3371"/>
                  </a:cubicBezTo>
                  <a:cubicBezTo>
                    <a:pt x="688" y="3371"/>
                    <a:pt x="713" y="3363"/>
                    <a:pt x="733" y="3349"/>
                  </a:cubicBezTo>
                  <a:lnTo>
                    <a:pt x="1002" y="3154"/>
                  </a:lnTo>
                  <a:cubicBezTo>
                    <a:pt x="1007" y="3150"/>
                    <a:pt x="1012" y="3147"/>
                    <a:pt x="1015" y="3147"/>
                  </a:cubicBezTo>
                  <a:cubicBezTo>
                    <a:pt x="1019" y="3147"/>
                    <a:pt x="1021" y="3150"/>
                    <a:pt x="1021" y="3154"/>
                  </a:cubicBezTo>
                  <a:cubicBezTo>
                    <a:pt x="1123" y="3238"/>
                    <a:pt x="1234" y="3303"/>
                    <a:pt x="1355" y="3358"/>
                  </a:cubicBezTo>
                  <a:cubicBezTo>
                    <a:pt x="1355" y="3358"/>
                    <a:pt x="1364" y="3368"/>
                    <a:pt x="1364" y="3377"/>
                  </a:cubicBezTo>
                  <a:lnTo>
                    <a:pt x="1308" y="3702"/>
                  </a:lnTo>
                  <a:cubicBezTo>
                    <a:pt x="1299" y="3776"/>
                    <a:pt x="1346" y="3841"/>
                    <a:pt x="1420" y="3850"/>
                  </a:cubicBezTo>
                  <a:lnTo>
                    <a:pt x="1921" y="3934"/>
                  </a:lnTo>
                  <a:lnTo>
                    <a:pt x="1949" y="3934"/>
                  </a:lnTo>
                  <a:cubicBezTo>
                    <a:pt x="1976" y="3934"/>
                    <a:pt x="2004" y="3924"/>
                    <a:pt x="2023" y="3906"/>
                  </a:cubicBezTo>
                  <a:cubicBezTo>
                    <a:pt x="2051" y="3887"/>
                    <a:pt x="2069" y="3859"/>
                    <a:pt x="2078" y="3822"/>
                  </a:cubicBezTo>
                  <a:lnTo>
                    <a:pt x="2125" y="3498"/>
                  </a:lnTo>
                  <a:cubicBezTo>
                    <a:pt x="2134" y="3488"/>
                    <a:pt x="2134" y="3479"/>
                    <a:pt x="2143" y="3479"/>
                  </a:cubicBezTo>
                  <a:cubicBezTo>
                    <a:pt x="2273" y="3470"/>
                    <a:pt x="2394" y="3442"/>
                    <a:pt x="2514" y="3395"/>
                  </a:cubicBezTo>
                  <a:cubicBezTo>
                    <a:pt x="2517" y="3392"/>
                    <a:pt x="2521" y="3391"/>
                    <a:pt x="2523" y="3391"/>
                  </a:cubicBezTo>
                  <a:cubicBezTo>
                    <a:pt x="2529" y="3391"/>
                    <a:pt x="2533" y="3395"/>
                    <a:pt x="2533" y="3395"/>
                  </a:cubicBezTo>
                  <a:lnTo>
                    <a:pt x="2728" y="3664"/>
                  </a:lnTo>
                  <a:cubicBezTo>
                    <a:pt x="2755" y="3702"/>
                    <a:pt x="2794" y="3721"/>
                    <a:pt x="2834" y="3721"/>
                  </a:cubicBezTo>
                  <a:cubicBezTo>
                    <a:pt x="2862" y="3721"/>
                    <a:pt x="2890" y="3712"/>
                    <a:pt x="2913" y="3692"/>
                  </a:cubicBezTo>
                  <a:lnTo>
                    <a:pt x="3331" y="3395"/>
                  </a:lnTo>
                  <a:cubicBezTo>
                    <a:pt x="3386" y="3358"/>
                    <a:pt x="3405" y="3266"/>
                    <a:pt x="3359" y="3210"/>
                  </a:cubicBezTo>
                  <a:lnTo>
                    <a:pt x="3164" y="2941"/>
                  </a:lnTo>
                  <a:cubicBezTo>
                    <a:pt x="3164" y="2941"/>
                    <a:pt x="3164" y="2932"/>
                    <a:pt x="3164" y="2922"/>
                  </a:cubicBezTo>
                  <a:cubicBezTo>
                    <a:pt x="3247" y="2820"/>
                    <a:pt x="3312" y="2709"/>
                    <a:pt x="3368" y="2598"/>
                  </a:cubicBezTo>
                  <a:cubicBezTo>
                    <a:pt x="3368" y="2588"/>
                    <a:pt x="3377" y="2588"/>
                    <a:pt x="3386" y="2588"/>
                  </a:cubicBezTo>
                  <a:lnTo>
                    <a:pt x="3711" y="2635"/>
                  </a:lnTo>
                  <a:cubicBezTo>
                    <a:pt x="3721" y="2637"/>
                    <a:pt x="3730" y="2638"/>
                    <a:pt x="3740" y="2638"/>
                  </a:cubicBezTo>
                  <a:cubicBezTo>
                    <a:pt x="3802" y="2638"/>
                    <a:pt x="3853" y="2588"/>
                    <a:pt x="3869" y="2523"/>
                  </a:cubicBezTo>
                  <a:lnTo>
                    <a:pt x="3943" y="2023"/>
                  </a:lnTo>
                  <a:cubicBezTo>
                    <a:pt x="3952" y="1948"/>
                    <a:pt x="3906" y="1883"/>
                    <a:pt x="3832" y="1874"/>
                  </a:cubicBezTo>
                  <a:lnTo>
                    <a:pt x="3507" y="1818"/>
                  </a:lnTo>
                  <a:cubicBezTo>
                    <a:pt x="3498" y="1818"/>
                    <a:pt x="3498" y="1809"/>
                    <a:pt x="3498" y="1800"/>
                  </a:cubicBezTo>
                  <a:cubicBezTo>
                    <a:pt x="3479" y="1679"/>
                    <a:pt x="3451" y="1549"/>
                    <a:pt x="3405" y="1429"/>
                  </a:cubicBezTo>
                  <a:cubicBezTo>
                    <a:pt x="3405" y="1420"/>
                    <a:pt x="3405" y="1410"/>
                    <a:pt x="3414" y="1410"/>
                  </a:cubicBezTo>
                  <a:lnTo>
                    <a:pt x="3674" y="1215"/>
                  </a:lnTo>
                  <a:cubicBezTo>
                    <a:pt x="3711" y="1197"/>
                    <a:pt x="3730" y="1169"/>
                    <a:pt x="3730" y="1132"/>
                  </a:cubicBezTo>
                  <a:cubicBezTo>
                    <a:pt x="3739" y="1095"/>
                    <a:pt x="3730" y="1058"/>
                    <a:pt x="3711" y="1030"/>
                  </a:cubicBezTo>
                  <a:lnTo>
                    <a:pt x="3405" y="622"/>
                  </a:lnTo>
                  <a:cubicBezTo>
                    <a:pt x="3382" y="582"/>
                    <a:pt x="3342" y="563"/>
                    <a:pt x="3299" y="563"/>
                  </a:cubicBezTo>
                  <a:cubicBezTo>
                    <a:pt x="3272" y="563"/>
                    <a:pt x="3244" y="570"/>
                    <a:pt x="3219" y="585"/>
                  </a:cubicBezTo>
                  <a:lnTo>
                    <a:pt x="2950" y="779"/>
                  </a:lnTo>
                  <a:cubicBezTo>
                    <a:pt x="2950" y="784"/>
                    <a:pt x="2948" y="786"/>
                    <a:pt x="2945" y="786"/>
                  </a:cubicBezTo>
                  <a:cubicBezTo>
                    <a:pt x="2941" y="786"/>
                    <a:pt x="2936" y="784"/>
                    <a:pt x="2932" y="779"/>
                  </a:cubicBezTo>
                  <a:cubicBezTo>
                    <a:pt x="2839" y="696"/>
                    <a:pt x="2728" y="631"/>
                    <a:pt x="2607" y="575"/>
                  </a:cubicBezTo>
                  <a:cubicBezTo>
                    <a:pt x="2598" y="575"/>
                    <a:pt x="2598" y="566"/>
                    <a:pt x="2598" y="557"/>
                  </a:cubicBezTo>
                  <a:lnTo>
                    <a:pt x="2654" y="232"/>
                  </a:lnTo>
                  <a:cubicBezTo>
                    <a:pt x="2654" y="195"/>
                    <a:pt x="2644" y="167"/>
                    <a:pt x="2626" y="139"/>
                  </a:cubicBezTo>
                  <a:cubicBezTo>
                    <a:pt x="2607" y="102"/>
                    <a:pt x="2570" y="84"/>
                    <a:pt x="2542" y="84"/>
                  </a:cubicBezTo>
                  <a:lnTo>
                    <a:pt x="20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31" name="Google Shape;2131;p43"/>
            <p:cNvSpPr/>
            <p:nvPr/>
          </p:nvSpPr>
          <p:spPr>
            <a:xfrm>
              <a:off x="849225" y="2701300"/>
              <a:ext cx="3025" cy="246550"/>
            </a:xfrm>
            <a:custGeom>
              <a:avLst/>
              <a:gdLst/>
              <a:ahLst/>
              <a:cxnLst/>
              <a:rect l="l" t="t" r="r" b="b"/>
              <a:pathLst>
                <a:path w="121" h="9862" extrusionOk="0">
                  <a:moveTo>
                    <a:pt x="56" y="0"/>
                  </a:moveTo>
                  <a:cubicBezTo>
                    <a:pt x="28" y="0"/>
                    <a:pt x="0" y="28"/>
                    <a:pt x="0" y="56"/>
                  </a:cubicBezTo>
                  <a:lnTo>
                    <a:pt x="0" y="520"/>
                  </a:lnTo>
                  <a:cubicBezTo>
                    <a:pt x="0" y="557"/>
                    <a:pt x="28" y="585"/>
                    <a:pt x="56" y="585"/>
                  </a:cubicBezTo>
                  <a:cubicBezTo>
                    <a:pt x="93" y="585"/>
                    <a:pt x="121" y="557"/>
                    <a:pt x="121" y="520"/>
                  </a:cubicBezTo>
                  <a:lnTo>
                    <a:pt x="121" y="56"/>
                  </a:lnTo>
                  <a:cubicBezTo>
                    <a:pt x="121" y="28"/>
                    <a:pt x="93" y="0"/>
                    <a:pt x="56" y="0"/>
                  </a:cubicBezTo>
                  <a:close/>
                  <a:moveTo>
                    <a:pt x="56" y="928"/>
                  </a:moveTo>
                  <a:cubicBezTo>
                    <a:pt x="28" y="928"/>
                    <a:pt x="0" y="956"/>
                    <a:pt x="0" y="984"/>
                  </a:cubicBezTo>
                  <a:lnTo>
                    <a:pt x="0" y="1447"/>
                  </a:lnTo>
                  <a:cubicBezTo>
                    <a:pt x="0" y="1484"/>
                    <a:pt x="28" y="1512"/>
                    <a:pt x="56" y="1512"/>
                  </a:cubicBezTo>
                  <a:cubicBezTo>
                    <a:pt x="93" y="1512"/>
                    <a:pt x="121" y="1484"/>
                    <a:pt x="121" y="1447"/>
                  </a:cubicBezTo>
                  <a:lnTo>
                    <a:pt x="121" y="984"/>
                  </a:lnTo>
                  <a:cubicBezTo>
                    <a:pt x="121" y="956"/>
                    <a:pt x="93" y="928"/>
                    <a:pt x="56" y="928"/>
                  </a:cubicBezTo>
                  <a:close/>
                  <a:moveTo>
                    <a:pt x="56" y="1856"/>
                  </a:moveTo>
                  <a:cubicBezTo>
                    <a:pt x="28" y="1856"/>
                    <a:pt x="0" y="1883"/>
                    <a:pt x="0" y="1911"/>
                  </a:cubicBezTo>
                  <a:lnTo>
                    <a:pt x="0" y="2375"/>
                  </a:lnTo>
                  <a:cubicBezTo>
                    <a:pt x="0" y="2412"/>
                    <a:pt x="28" y="2440"/>
                    <a:pt x="56" y="2440"/>
                  </a:cubicBezTo>
                  <a:cubicBezTo>
                    <a:pt x="93" y="2440"/>
                    <a:pt x="121" y="2412"/>
                    <a:pt x="121" y="2375"/>
                  </a:cubicBezTo>
                  <a:lnTo>
                    <a:pt x="121" y="1911"/>
                  </a:lnTo>
                  <a:cubicBezTo>
                    <a:pt x="121" y="1883"/>
                    <a:pt x="93" y="1856"/>
                    <a:pt x="56" y="1856"/>
                  </a:cubicBezTo>
                  <a:close/>
                  <a:moveTo>
                    <a:pt x="56" y="2783"/>
                  </a:moveTo>
                  <a:cubicBezTo>
                    <a:pt x="28" y="2783"/>
                    <a:pt x="0" y="2811"/>
                    <a:pt x="0" y="2839"/>
                  </a:cubicBezTo>
                  <a:lnTo>
                    <a:pt x="0" y="3303"/>
                  </a:lnTo>
                  <a:cubicBezTo>
                    <a:pt x="0" y="3340"/>
                    <a:pt x="28" y="3368"/>
                    <a:pt x="56" y="3368"/>
                  </a:cubicBezTo>
                  <a:cubicBezTo>
                    <a:pt x="93" y="3368"/>
                    <a:pt x="121" y="3340"/>
                    <a:pt x="121" y="3303"/>
                  </a:cubicBezTo>
                  <a:lnTo>
                    <a:pt x="121" y="2839"/>
                  </a:lnTo>
                  <a:cubicBezTo>
                    <a:pt x="121" y="2811"/>
                    <a:pt x="93" y="2783"/>
                    <a:pt x="56" y="2783"/>
                  </a:cubicBezTo>
                  <a:close/>
                  <a:moveTo>
                    <a:pt x="56" y="3711"/>
                  </a:moveTo>
                  <a:cubicBezTo>
                    <a:pt x="28" y="3711"/>
                    <a:pt x="0" y="3739"/>
                    <a:pt x="0" y="3767"/>
                  </a:cubicBezTo>
                  <a:lnTo>
                    <a:pt x="0" y="4230"/>
                  </a:lnTo>
                  <a:cubicBezTo>
                    <a:pt x="0" y="4267"/>
                    <a:pt x="28" y="4295"/>
                    <a:pt x="56" y="4295"/>
                  </a:cubicBezTo>
                  <a:cubicBezTo>
                    <a:pt x="93" y="4295"/>
                    <a:pt x="121" y="4267"/>
                    <a:pt x="121" y="4230"/>
                  </a:cubicBezTo>
                  <a:lnTo>
                    <a:pt x="121" y="3767"/>
                  </a:lnTo>
                  <a:cubicBezTo>
                    <a:pt x="121" y="3739"/>
                    <a:pt x="93" y="3711"/>
                    <a:pt x="56" y="3711"/>
                  </a:cubicBezTo>
                  <a:close/>
                  <a:moveTo>
                    <a:pt x="56" y="4639"/>
                  </a:moveTo>
                  <a:cubicBezTo>
                    <a:pt x="28" y="4639"/>
                    <a:pt x="0" y="4666"/>
                    <a:pt x="0" y="4694"/>
                  </a:cubicBezTo>
                  <a:lnTo>
                    <a:pt x="0" y="5158"/>
                  </a:lnTo>
                  <a:cubicBezTo>
                    <a:pt x="0" y="5195"/>
                    <a:pt x="28" y="5223"/>
                    <a:pt x="56" y="5223"/>
                  </a:cubicBezTo>
                  <a:cubicBezTo>
                    <a:pt x="93" y="5223"/>
                    <a:pt x="121" y="5195"/>
                    <a:pt x="121" y="5158"/>
                  </a:cubicBezTo>
                  <a:lnTo>
                    <a:pt x="121" y="4694"/>
                  </a:lnTo>
                  <a:cubicBezTo>
                    <a:pt x="121" y="4666"/>
                    <a:pt x="93" y="4639"/>
                    <a:pt x="56" y="4639"/>
                  </a:cubicBezTo>
                  <a:close/>
                  <a:moveTo>
                    <a:pt x="56" y="5566"/>
                  </a:moveTo>
                  <a:cubicBezTo>
                    <a:pt x="28" y="5566"/>
                    <a:pt x="0" y="5594"/>
                    <a:pt x="0" y="5622"/>
                  </a:cubicBezTo>
                  <a:lnTo>
                    <a:pt x="0" y="6086"/>
                  </a:lnTo>
                  <a:cubicBezTo>
                    <a:pt x="0" y="6123"/>
                    <a:pt x="28" y="6151"/>
                    <a:pt x="56" y="6151"/>
                  </a:cubicBezTo>
                  <a:cubicBezTo>
                    <a:pt x="93" y="6151"/>
                    <a:pt x="121" y="6123"/>
                    <a:pt x="121" y="6086"/>
                  </a:cubicBezTo>
                  <a:lnTo>
                    <a:pt x="121" y="5622"/>
                  </a:lnTo>
                  <a:cubicBezTo>
                    <a:pt x="121" y="5594"/>
                    <a:pt x="93" y="5566"/>
                    <a:pt x="56" y="5566"/>
                  </a:cubicBezTo>
                  <a:close/>
                  <a:moveTo>
                    <a:pt x="56" y="6494"/>
                  </a:moveTo>
                  <a:cubicBezTo>
                    <a:pt x="28" y="6494"/>
                    <a:pt x="0" y="6522"/>
                    <a:pt x="0" y="6549"/>
                  </a:cubicBezTo>
                  <a:lnTo>
                    <a:pt x="0" y="7013"/>
                  </a:lnTo>
                  <a:cubicBezTo>
                    <a:pt x="0" y="7050"/>
                    <a:pt x="28" y="7078"/>
                    <a:pt x="56" y="7078"/>
                  </a:cubicBezTo>
                  <a:cubicBezTo>
                    <a:pt x="93" y="7078"/>
                    <a:pt x="121" y="7050"/>
                    <a:pt x="121" y="7013"/>
                  </a:cubicBezTo>
                  <a:lnTo>
                    <a:pt x="121" y="6549"/>
                  </a:lnTo>
                  <a:cubicBezTo>
                    <a:pt x="121" y="6522"/>
                    <a:pt x="93" y="6494"/>
                    <a:pt x="56" y="6494"/>
                  </a:cubicBezTo>
                  <a:close/>
                  <a:moveTo>
                    <a:pt x="56" y="7421"/>
                  </a:moveTo>
                  <a:cubicBezTo>
                    <a:pt x="28" y="7421"/>
                    <a:pt x="0" y="7449"/>
                    <a:pt x="0" y="7477"/>
                  </a:cubicBezTo>
                  <a:lnTo>
                    <a:pt x="0" y="7941"/>
                  </a:lnTo>
                  <a:cubicBezTo>
                    <a:pt x="0" y="7978"/>
                    <a:pt x="28" y="8006"/>
                    <a:pt x="56" y="8006"/>
                  </a:cubicBezTo>
                  <a:cubicBezTo>
                    <a:pt x="93" y="8006"/>
                    <a:pt x="121" y="7978"/>
                    <a:pt x="121" y="7941"/>
                  </a:cubicBezTo>
                  <a:lnTo>
                    <a:pt x="121" y="7477"/>
                  </a:lnTo>
                  <a:cubicBezTo>
                    <a:pt x="121" y="7449"/>
                    <a:pt x="93" y="7421"/>
                    <a:pt x="56" y="7421"/>
                  </a:cubicBezTo>
                  <a:close/>
                  <a:moveTo>
                    <a:pt x="56" y="8349"/>
                  </a:moveTo>
                  <a:cubicBezTo>
                    <a:pt x="28" y="8349"/>
                    <a:pt x="0" y="8377"/>
                    <a:pt x="0" y="8405"/>
                  </a:cubicBezTo>
                  <a:lnTo>
                    <a:pt x="0" y="8869"/>
                  </a:lnTo>
                  <a:cubicBezTo>
                    <a:pt x="0" y="8906"/>
                    <a:pt x="28" y="8934"/>
                    <a:pt x="56" y="8934"/>
                  </a:cubicBezTo>
                  <a:cubicBezTo>
                    <a:pt x="93" y="8934"/>
                    <a:pt x="121" y="8906"/>
                    <a:pt x="121" y="8869"/>
                  </a:cubicBezTo>
                  <a:lnTo>
                    <a:pt x="121" y="8405"/>
                  </a:lnTo>
                  <a:cubicBezTo>
                    <a:pt x="121" y="8377"/>
                    <a:pt x="93" y="8349"/>
                    <a:pt x="56" y="8349"/>
                  </a:cubicBezTo>
                  <a:close/>
                  <a:moveTo>
                    <a:pt x="56" y="9277"/>
                  </a:moveTo>
                  <a:cubicBezTo>
                    <a:pt x="28" y="9277"/>
                    <a:pt x="0" y="9305"/>
                    <a:pt x="0" y="9332"/>
                  </a:cubicBezTo>
                  <a:lnTo>
                    <a:pt x="0" y="9796"/>
                  </a:lnTo>
                  <a:cubicBezTo>
                    <a:pt x="0" y="9833"/>
                    <a:pt x="28" y="9861"/>
                    <a:pt x="56" y="9861"/>
                  </a:cubicBezTo>
                  <a:cubicBezTo>
                    <a:pt x="93" y="9861"/>
                    <a:pt x="121" y="9833"/>
                    <a:pt x="121" y="9796"/>
                  </a:cubicBezTo>
                  <a:lnTo>
                    <a:pt x="121" y="9332"/>
                  </a:lnTo>
                  <a:cubicBezTo>
                    <a:pt x="121" y="9305"/>
                    <a:pt x="93" y="9277"/>
                    <a:pt x="56" y="9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32" name="Google Shape;2132;p43"/>
            <p:cNvSpPr/>
            <p:nvPr/>
          </p:nvSpPr>
          <p:spPr>
            <a:xfrm>
              <a:off x="888650" y="2354575"/>
              <a:ext cx="43150" cy="43400"/>
            </a:xfrm>
            <a:custGeom>
              <a:avLst/>
              <a:gdLst/>
              <a:ahLst/>
              <a:cxnLst/>
              <a:rect l="l" t="t" r="r" b="b"/>
              <a:pathLst>
                <a:path w="1726" h="1736" extrusionOk="0">
                  <a:moveTo>
                    <a:pt x="863" y="177"/>
                  </a:moveTo>
                  <a:lnTo>
                    <a:pt x="1095" y="613"/>
                  </a:lnTo>
                  <a:cubicBezTo>
                    <a:pt x="1104" y="622"/>
                    <a:pt x="1113" y="631"/>
                    <a:pt x="1123" y="631"/>
                  </a:cubicBezTo>
                  <a:lnTo>
                    <a:pt x="1549" y="873"/>
                  </a:lnTo>
                  <a:lnTo>
                    <a:pt x="1113" y="1105"/>
                  </a:lnTo>
                  <a:cubicBezTo>
                    <a:pt x="1104" y="1105"/>
                    <a:pt x="1104" y="1114"/>
                    <a:pt x="1095" y="1123"/>
                  </a:cubicBezTo>
                  <a:lnTo>
                    <a:pt x="863" y="1550"/>
                  </a:lnTo>
                  <a:lnTo>
                    <a:pt x="631" y="1123"/>
                  </a:lnTo>
                  <a:cubicBezTo>
                    <a:pt x="622" y="1114"/>
                    <a:pt x="612" y="1105"/>
                    <a:pt x="603" y="1105"/>
                  </a:cubicBezTo>
                  <a:lnTo>
                    <a:pt x="176" y="863"/>
                  </a:lnTo>
                  <a:lnTo>
                    <a:pt x="603" y="631"/>
                  </a:lnTo>
                  <a:cubicBezTo>
                    <a:pt x="612" y="622"/>
                    <a:pt x="622" y="622"/>
                    <a:pt x="631" y="613"/>
                  </a:cubicBezTo>
                  <a:lnTo>
                    <a:pt x="863" y="177"/>
                  </a:lnTo>
                  <a:close/>
                  <a:moveTo>
                    <a:pt x="863" y="1"/>
                  </a:moveTo>
                  <a:cubicBezTo>
                    <a:pt x="844" y="1"/>
                    <a:pt x="826" y="10"/>
                    <a:pt x="816" y="28"/>
                  </a:cubicBezTo>
                  <a:lnTo>
                    <a:pt x="538" y="539"/>
                  </a:lnTo>
                  <a:lnTo>
                    <a:pt x="28" y="817"/>
                  </a:lnTo>
                  <a:cubicBezTo>
                    <a:pt x="9" y="826"/>
                    <a:pt x="0" y="845"/>
                    <a:pt x="0" y="863"/>
                  </a:cubicBezTo>
                  <a:cubicBezTo>
                    <a:pt x="0" y="882"/>
                    <a:pt x="9" y="910"/>
                    <a:pt x="28" y="919"/>
                  </a:cubicBezTo>
                  <a:lnTo>
                    <a:pt x="529" y="1197"/>
                  </a:lnTo>
                  <a:lnTo>
                    <a:pt x="807" y="1698"/>
                  </a:lnTo>
                  <a:cubicBezTo>
                    <a:pt x="816" y="1717"/>
                    <a:pt x="835" y="1735"/>
                    <a:pt x="863" y="1735"/>
                  </a:cubicBezTo>
                  <a:cubicBezTo>
                    <a:pt x="881" y="1735"/>
                    <a:pt x="900" y="1717"/>
                    <a:pt x="909" y="1698"/>
                  </a:cubicBezTo>
                  <a:lnTo>
                    <a:pt x="1188" y="1197"/>
                  </a:lnTo>
                  <a:lnTo>
                    <a:pt x="1698" y="919"/>
                  </a:lnTo>
                  <a:cubicBezTo>
                    <a:pt x="1716" y="910"/>
                    <a:pt x="1726" y="891"/>
                    <a:pt x="1726" y="873"/>
                  </a:cubicBezTo>
                  <a:cubicBezTo>
                    <a:pt x="1726" y="845"/>
                    <a:pt x="1716" y="826"/>
                    <a:pt x="1698" y="817"/>
                  </a:cubicBezTo>
                  <a:lnTo>
                    <a:pt x="1188" y="539"/>
                  </a:lnTo>
                  <a:lnTo>
                    <a:pt x="919" y="28"/>
                  </a:lnTo>
                  <a:cubicBezTo>
                    <a:pt x="909" y="10"/>
                    <a:pt x="881" y="1"/>
                    <a:pt x="8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33" name="Google Shape;2133;p43"/>
            <p:cNvSpPr/>
            <p:nvPr/>
          </p:nvSpPr>
          <p:spPr>
            <a:xfrm>
              <a:off x="1122175" y="3270875"/>
              <a:ext cx="44800" cy="44550"/>
            </a:xfrm>
            <a:custGeom>
              <a:avLst/>
              <a:gdLst/>
              <a:ahLst/>
              <a:cxnLst/>
              <a:rect l="l" t="t" r="r" b="b"/>
              <a:pathLst>
                <a:path w="1792" h="1782" extrusionOk="0">
                  <a:moveTo>
                    <a:pt x="901" y="177"/>
                  </a:moveTo>
                  <a:lnTo>
                    <a:pt x="1142" y="622"/>
                  </a:lnTo>
                  <a:cubicBezTo>
                    <a:pt x="1151" y="631"/>
                    <a:pt x="1160" y="641"/>
                    <a:pt x="1170" y="650"/>
                  </a:cubicBezTo>
                  <a:lnTo>
                    <a:pt x="1615" y="891"/>
                  </a:lnTo>
                  <a:lnTo>
                    <a:pt x="1170" y="1142"/>
                  </a:lnTo>
                  <a:cubicBezTo>
                    <a:pt x="1160" y="1142"/>
                    <a:pt x="1151" y="1151"/>
                    <a:pt x="1142" y="1160"/>
                  </a:cubicBezTo>
                  <a:lnTo>
                    <a:pt x="901" y="1605"/>
                  </a:lnTo>
                  <a:lnTo>
                    <a:pt x="650" y="1160"/>
                  </a:lnTo>
                  <a:cubicBezTo>
                    <a:pt x="650" y="1151"/>
                    <a:pt x="641" y="1142"/>
                    <a:pt x="632" y="1132"/>
                  </a:cubicBezTo>
                  <a:lnTo>
                    <a:pt x="186" y="891"/>
                  </a:lnTo>
                  <a:lnTo>
                    <a:pt x="632" y="650"/>
                  </a:lnTo>
                  <a:cubicBezTo>
                    <a:pt x="641" y="641"/>
                    <a:pt x="650" y="631"/>
                    <a:pt x="650" y="622"/>
                  </a:cubicBezTo>
                  <a:lnTo>
                    <a:pt x="901" y="177"/>
                  </a:lnTo>
                  <a:close/>
                  <a:moveTo>
                    <a:pt x="901" y="1"/>
                  </a:moveTo>
                  <a:cubicBezTo>
                    <a:pt x="882" y="1"/>
                    <a:pt x="854" y="10"/>
                    <a:pt x="845" y="28"/>
                  </a:cubicBezTo>
                  <a:lnTo>
                    <a:pt x="557" y="557"/>
                  </a:lnTo>
                  <a:lnTo>
                    <a:pt x="38" y="836"/>
                  </a:lnTo>
                  <a:cubicBezTo>
                    <a:pt x="19" y="845"/>
                    <a:pt x="1" y="873"/>
                    <a:pt x="1" y="891"/>
                  </a:cubicBezTo>
                  <a:cubicBezTo>
                    <a:pt x="1" y="910"/>
                    <a:pt x="19" y="928"/>
                    <a:pt x="38" y="938"/>
                  </a:cubicBezTo>
                  <a:lnTo>
                    <a:pt x="557" y="1225"/>
                  </a:lnTo>
                  <a:lnTo>
                    <a:pt x="845" y="1754"/>
                  </a:lnTo>
                  <a:cubicBezTo>
                    <a:pt x="854" y="1772"/>
                    <a:pt x="873" y="1782"/>
                    <a:pt x="891" y="1782"/>
                  </a:cubicBezTo>
                  <a:cubicBezTo>
                    <a:pt x="919" y="1782"/>
                    <a:pt x="938" y="1772"/>
                    <a:pt x="947" y="1754"/>
                  </a:cubicBezTo>
                  <a:lnTo>
                    <a:pt x="1235" y="1234"/>
                  </a:lnTo>
                  <a:lnTo>
                    <a:pt x="1763" y="947"/>
                  </a:lnTo>
                  <a:cubicBezTo>
                    <a:pt x="1773" y="938"/>
                    <a:pt x="1791" y="919"/>
                    <a:pt x="1791" y="891"/>
                  </a:cubicBezTo>
                  <a:cubicBezTo>
                    <a:pt x="1791" y="873"/>
                    <a:pt x="1782" y="854"/>
                    <a:pt x="1763" y="845"/>
                  </a:cubicBezTo>
                  <a:lnTo>
                    <a:pt x="1235" y="557"/>
                  </a:lnTo>
                  <a:lnTo>
                    <a:pt x="947" y="28"/>
                  </a:lnTo>
                  <a:cubicBezTo>
                    <a:pt x="938" y="10"/>
                    <a:pt x="919" y="1"/>
                    <a:pt x="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34" name="Google Shape;2134;p43"/>
            <p:cNvSpPr/>
            <p:nvPr/>
          </p:nvSpPr>
          <p:spPr>
            <a:xfrm>
              <a:off x="1306550" y="2306100"/>
              <a:ext cx="2825" cy="16500"/>
            </a:xfrm>
            <a:custGeom>
              <a:avLst/>
              <a:gdLst/>
              <a:ahLst/>
              <a:cxnLst/>
              <a:rect l="l" t="t" r="r" b="b"/>
              <a:pathLst>
                <a:path w="113" h="660" extrusionOk="0">
                  <a:moveTo>
                    <a:pt x="56" y="1"/>
                  </a:moveTo>
                  <a:cubicBezTo>
                    <a:pt x="29" y="1"/>
                    <a:pt x="1" y="29"/>
                    <a:pt x="1" y="56"/>
                  </a:cubicBezTo>
                  <a:lnTo>
                    <a:pt x="1" y="604"/>
                  </a:lnTo>
                  <a:cubicBezTo>
                    <a:pt x="1" y="632"/>
                    <a:pt x="29" y="659"/>
                    <a:pt x="56" y="659"/>
                  </a:cubicBezTo>
                  <a:cubicBezTo>
                    <a:pt x="93" y="659"/>
                    <a:pt x="112" y="632"/>
                    <a:pt x="112" y="604"/>
                  </a:cubicBezTo>
                  <a:lnTo>
                    <a:pt x="112" y="56"/>
                  </a:lnTo>
                  <a:cubicBezTo>
                    <a:pt x="112" y="2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35" name="Google Shape;2135;p43"/>
            <p:cNvSpPr/>
            <p:nvPr/>
          </p:nvSpPr>
          <p:spPr>
            <a:xfrm>
              <a:off x="1306550" y="2340900"/>
              <a:ext cx="2825" cy="16475"/>
            </a:xfrm>
            <a:custGeom>
              <a:avLst/>
              <a:gdLst/>
              <a:ahLst/>
              <a:cxnLst/>
              <a:rect l="l" t="t" r="r" b="b"/>
              <a:pathLst>
                <a:path w="113" h="659" extrusionOk="0">
                  <a:moveTo>
                    <a:pt x="56" y="0"/>
                  </a:moveTo>
                  <a:cubicBezTo>
                    <a:pt x="29" y="0"/>
                    <a:pt x="1" y="28"/>
                    <a:pt x="1" y="56"/>
                  </a:cubicBezTo>
                  <a:lnTo>
                    <a:pt x="1" y="603"/>
                  </a:lnTo>
                  <a:cubicBezTo>
                    <a:pt x="1" y="631"/>
                    <a:pt x="29" y="659"/>
                    <a:pt x="56" y="659"/>
                  </a:cubicBezTo>
                  <a:cubicBezTo>
                    <a:pt x="93" y="659"/>
                    <a:pt x="112" y="631"/>
                    <a:pt x="112" y="603"/>
                  </a:cubicBezTo>
                  <a:lnTo>
                    <a:pt x="112" y="56"/>
                  </a:lnTo>
                  <a:cubicBezTo>
                    <a:pt x="112" y="28"/>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36" name="Google Shape;2136;p43"/>
            <p:cNvSpPr/>
            <p:nvPr/>
          </p:nvSpPr>
          <p:spPr>
            <a:xfrm>
              <a:off x="1317225" y="2330225"/>
              <a:ext cx="16500" cy="3050"/>
            </a:xfrm>
            <a:custGeom>
              <a:avLst/>
              <a:gdLst/>
              <a:ahLst/>
              <a:cxnLst/>
              <a:rect l="l" t="t" r="r" b="b"/>
              <a:pathLst>
                <a:path w="660" h="122" extrusionOk="0">
                  <a:moveTo>
                    <a:pt x="56" y="1"/>
                  </a:moveTo>
                  <a:cubicBezTo>
                    <a:pt x="19" y="1"/>
                    <a:pt x="0" y="28"/>
                    <a:pt x="0" y="65"/>
                  </a:cubicBezTo>
                  <a:cubicBezTo>
                    <a:pt x="0" y="93"/>
                    <a:pt x="19" y="121"/>
                    <a:pt x="56" y="121"/>
                  </a:cubicBezTo>
                  <a:lnTo>
                    <a:pt x="594" y="121"/>
                  </a:lnTo>
                  <a:cubicBezTo>
                    <a:pt x="631" y="121"/>
                    <a:pt x="659" y="93"/>
                    <a:pt x="659" y="65"/>
                  </a:cubicBezTo>
                  <a:cubicBezTo>
                    <a:pt x="659" y="28"/>
                    <a:pt x="63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37" name="Google Shape;2137;p43"/>
            <p:cNvSpPr/>
            <p:nvPr/>
          </p:nvSpPr>
          <p:spPr>
            <a:xfrm>
              <a:off x="1282425" y="2330225"/>
              <a:ext cx="16500" cy="3050"/>
            </a:xfrm>
            <a:custGeom>
              <a:avLst/>
              <a:gdLst/>
              <a:ahLst/>
              <a:cxnLst/>
              <a:rect l="l" t="t" r="r" b="b"/>
              <a:pathLst>
                <a:path w="660" h="122" extrusionOk="0">
                  <a:moveTo>
                    <a:pt x="57" y="1"/>
                  </a:moveTo>
                  <a:cubicBezTo>
                    <a:pt x="20" y="1"/>
                    <a:pt x="1" y="28"/>
                    <a:pt x="1" y="65"/>
                  </a:cubicBezTo>
                  <a:cubicBezTo>
                    <a:pt x="1" y="93"/>
                    <a:pt x="20" y="121"/>
                    <a:pt x="57" y="121"/>
                  </a:cubicBezTo>
                  <a:lnTo>
                    <a:pt x="595" y="121"/>
                  </a:lnTo>
                  <a:cubicBezTo>
                    <a:pt x="632" y="121"/>
                    <a:pt x="660" y="93"/>
                    <a:pt x="660" y="65"/>
                  </a:cubicBezTo>
                  <a:cubicBezTo>
                    <a:pt x="660" y="28"/>
                    <a:pt x="632"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38" name="Google Shape;2138;p43"/>
            <p:cNvSpPr/>
            <p:nvPr/>
          </p:nvSpPr>
          <p:spPr>
            <a:xfrm>
              <a:off x="1290775" y="2339275"/>
              <a:ext cx="9775" cy="9525"/>
            </a:xfrm>
            <a:custGeom>
              <a:avLst/>
              <a:gdLst/>
              <a:ahLst/>
              <a:cxnLst/>
              <a:rect l="l" t="t" r="r" b="b"/>
              <a:pathLst>
                <a:path w="391" h="381" extrusionOk="0">
                  <a:moveTo>
                    <a:pt x="1" y="381"/>
                  </a:moveTo>
                  <a:lnTo>
                    <a:pt x="39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39" name="Google Shape;2139;p43"/>
            <p:cNvSpPr/>
            <p:nvPr/>
          </p:nvSpPr>
          <p:spPr>
            <a:xfrm>
              <a:off x="1289400" y="2337775"/>
              <a:ext cx="12775" cy="12425"/>
            </a:xfrm>
            <a:custGeom>
              <a:avLst/>
              <a:gdLst/>
              <a:ahLst/>
              <a:cxnLst/>
              <a:rect l="l" t="t" r="r" b="b"/>
              <a:pathLst>
                <a:path w="511" h="497" extrusionOk="0">
                  <a:moveTo>
                    <a:pt x="444" y="0"/>
                  </a:moveTo>
                  <a:cubicBezTo>
                    <a:pt x="429" y="0"/>
                    <a:pt x="413" y="5"/>
                    <a:pt x="399" y="14"/>
                  </a:cubicBezTo>
                  <a:lnTo>
                    <a:pt x="19" y="404"/>
                  </a:lnTo>
                  <a:cubicBezTo>
                    <a:pt x="0" y="422"/>
                    <a:pt x="0" y="459"/>
                    <a:pt x="19" y="487"/>
                  </a:cubicBezTo>
                  <a:cubicBezTo>
                    <a:pt x="28" y="496"/>
                    <a:pt x="47" y="496"/>
                    <a:pt x="56" y="496"/>
                  </a:cubicBezTo>
                  <a:cubicBezTo>
                    <a:pt x="74" y="496"/>
                    <a:pt x="93" y="496"/>
                    <a:pt x="102" y="487"/>
                  </a:cubicBezTo>
                  <a:lnTo>
                    <a:pt x="483" y="97"/>
                  </a:lnTo>
                  <a:cubicBezTo>
                    <a:pt x="510" y="79"/>
                    <a:pt x="510" y="42"/>
                    <a:pt x="483" y="14"/>
                  </a:cubicBezTo>
                  <a:cubicBezTo>
                    <a:pt x="473" y="5"/>
                    <a:pt x="459" y="0"/>
                    <a:pt x="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40" name="Google Shape;2140;p43"/>
            <p:cNvSpPr/>
            <p:nvPr/>
          </p:nvSpPr>
          <p:spPr>
            <a:xfrm>
              <a:off x="1315375" y="2314700"/>
              <a:ext cx="9750" cy="9525"/>
            </a:xfrm>
            <a:custGeom>
              <a:avLst/>
              <a:gdLst/>
              <a:ahLst/>
              <a:cxnLst/>
              <a:rect l="l" t="t" r="r" b="b"/>
              <a:pathLst>
                <a:path w="390" h="381" extrusionOk="0">
                  <a:moveTo>
                    <a:pt x="0" y="380"/>
                  </a:moveTo>
                  <a:lnTo>
                    <a:pt x="3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41" name="Google Shape;2141;p43"/>
            <p:cNvSpPr/>
            <p:nvPr/>
          </p:nvSpPr>
          <p:spPr>
            <a:xfrm>
              <a:off x="1313975" y="2313175"/>
              <a:ext cx="12775" cy="12450"/>
            </a:xfrm>
            <a:custGeom>
              <a:avLst/>
              <a:gdLst/>
              <a:ahLst/>
              <a:cxnLst/>
              <a:rect l="l" t="t" r="r" b="b"/>
              <a:pathLst>
                <a:path w="511" h="498" extrusionOk="0">
                  <a:moveTo>
                    <a:pt x="445" y="1"/>
                  </a:moveTo>
                  <a:cubicBezTo>
                    <a:pt x="430" y="1"/>
                    <a:pt x="413" y="5"/>
                    <a:pt x="399" y="15"/>
                  </a:cubicBezTo>
                  <a:lnTo>
                    <a:pt x="19" y="404"/>
                  </a:lnTo>
                  <a:cubicBezTo>
                    <a:pt x="1" y="423"/>
                    <a:pt x="1" y="460"/>
                    <a:pt x="19" y="478"/>
                  </a:cubicBezTo>
                  <a:cubicBezTo>
                    <a:pt x="28" y="497"/>
                    <a:pt x="47" y="497"/>
                    <a:pt x="56" y="497"/>
                  </a:cubicBezTo>
                  <a:cubicBezTo>
                    <a:pt x="75" y="497"/>
                    <a:pt x="93" y="497"/>
                    <a:pt x="103" y="478"/>
                  </a:cubicBezTo>
                  <a:lnTo>
                    <a:pt x="483" y="98"/>
                  </a:lnTo>
                  <a:cubicBezTo>
                    <a:pt x="511" y="80"/>
                    <a:pt x="511" y="42"/>
                    <a:pt x="483" y="15"/>
                  </a:cubicBezTo>
                  <a:cubicBezTo>
                    <a:pt x="474" y="5"/>
                    <a:pt x="460"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42" name="Google Shape;2142;p43"/>
            <p:cNvSpPr/>
            <p:nvPr/>
          </p:nvSpPr>
          <p:spPr>
            <a:xfrm>
              <a:off x="1290775" y="2314700"/>
              <a:ext cx="9775" cy="9525"/>
            </a:xfrm>
            <a:custGeom>
              <a:avLst/>
              <a:gdLst/>
              <a:ahLst/>
              <a:cxnLst/>
              <a:rect l="l" t="t" r="r" b="b"/>
              <a:pathLst>
                <a:path w="391" h="381" extrusionOk="0">
                  <a:moveTo>
                    <a:pt x="1" y="0"/>
                  </a:moveTo>
                  <a:lnTo>
                    <a:pt x="391" y="3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43" name="Google Shape;2143;p43"/>
            <p:cNvSpPr/>
            <p:nvPr/>
          </p:nvSpPr>
          <p:spPr>
            <a:xfrm>
              <a:off x="1289400" y="2313175"/>
              <a:ext cx="12775" cy="12450"/>
            </a:xfrm>
            <a:custGeom>
              <a:avLst/>
              <a:gdLst/>
              <a:ahLst/>
              <a:cxnLst/>
              <a:rect l="l" t="t" r="r" b="b"/>
              <a:pathLst>
                <a:path w="511" h="498" extrusionOk="0">
                  <a:moveTo>
                    <a:pt x="57" y="1"/>
                  </a:moveTo>
                  <a:cubicBezTo>
                    <a:pt x="42" y="1"/>
                    <a:pt x="28" y="5"/>
                    <a:pt x="19" y="15"/>
                  </a:cubicBezTo>
                  <a:cubicBezTo>
                    <a:pt x="0" y="42"/>
                    <a:pt x="0" y="80"/>
                    <a:pt x="19" y="98"/>
                  </a:cubicBezTo>
                  <a:lnTo>
                    <a:pt x="399" y="478"/>
                  </a:lnTo>
                  <a:cubicBezTo>
                    <a:pt x="408" y="497"/>
                    <a:pt x="427" y="497"/>
                    <a:pt x="446" y="497"/>
                  </a:cubicBezTo>
                  <a:cubicBezTo>
                    <a:pt x="455" y="497"/>
                    <a:pt x="473" y="497"/>
                    <a:pt x="483" y="478"/>
                  </a:cubicBezTo>
                  <a:cubicBezTo>
                    <a:pt x="510" y="460"/>
                    <a:pt x="510" y="423"/>
                    <a:pt x="483" y="404"/>
                  </a:cubicBezTo>
                  <a:lnTo>
                    <a:pt x="102" y="15"/>
                  </a:lnTo>
                  <a:cubicBezTo>
                    <a:pt x="88" y="5"/>
                    <a:pt x="72"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44" name="Google Shape;2144;p43"/>
            <p:cNvSpPr/>
            <p:nvPr/>
          </p:nvSpPr>
          <p:spPr>
            <a:xfrm>
              <a:off x="1315375" y="2339275"/>
              <a:ext cx="9750" cy="9525"/>
            </a:xfrm>
            <a:custGeom>
              <a:avLst/>
              <a:gdLst/>
              <a:ahLst/>
              <a:cxnLst/>
              <a:rect l="l" t="t" r="r" b="b"/>
              <a:pathLst>
                <a:path w="390" h="381" extrusionOk="0">
                  <a:moveTo>
                    <a:pt x="0" y="0"/>
                  </a:moveTo>
                  <a:lnTo>
                    <a:pt x="390" y="38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45" name="Google Shape;2145;p43"/>
            <p:cNvSpPr/>
            <p:nvPr/>
          </p:nvSpPr>
          <p:spPr>
            <a:xfrm>
              <a:off x="1313975" y="2337775"/>
              <a:ext cx="12775" cy="12425"/>
            </a:xfrm>
            <a:custGeom>
              <a:avLst/>
              <a:gdLst/>
              <a:ahLst/>
              <a:cxnLst/>
              <a:rect l="l" t="t" r="r" b="b"/>
              <a:pathLst>
                <a:path w="511" h="497" extrusionOk="0">
                  <a:moveTo>
                    <a:pt x="61" y="0"/>
                  </a:moveTo>
                  <a:cubicBezTo>
                    <a:pt x="47" y="0"/>
                    <a:pt x="33" y="5"/>
                    <a:pt x="19" y="14"/>
                  </a:cubicBezTo>
                  <a:cubicBezTo>
                    <a:pt x="1" y="42"/>
                    <a:pt x="1" y="79"/>
                    <a:pt x="19" y="97"/>
                  </a:cubicBezTo>
                  <a:lnTo>
                    <a:pt x="399" y="487"/>
                  </a:lnTo>
                  <a:cubicBezTo>
                    <a:pt x="418" y="496"/>
                    <a:pt x="427" y="496"/>
                    <a:pt x="446" y="496"/>
                  </a:cubicBezTo>
                  <a:cubicBezTo>
                    <a:pt x="455" y="496"/>
                    <a:pt x="474" y="496"/>
                    <a:pt x="483" y="487"/>
                  </a:cubicBezTo>
                  <a:cubicBezTo>
                    <a:pt x="511" y="459"/>
                    <a:pt x="511" y="422"/>
                    <a:pt x="483" y="404"/>
                  </a:cubicBezTo>
                  <a:lnTo>
                    <a:pt x="103" y="14"/>
                  </a:lnTo>
                  <a:cubicBezTo>
                    <a:pt x="89" y="5"/>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46" name="Google Shape;2146;p43"/>
            <p:cNvSpPr/>
            <p:nvPr/>
          </p:nvSpPr>
          <p:spPr>
            <a:xfrm>
              <a:off x="791475" y="2851575"/>
              <a:ext cx="19500" cy="19500"/>
            </a:xfrm>
            <a:custGeom>
              <a:avLst/>
              <a:gdLst/>
              <a:ahLst/>
              <a:cxnLst/>
              <a:rect l="l" t="t" r="r" b="b"/>
              <a:pathLst>
                <a:path w="780" h="780" extrusionOk="0">
                  <a:moveTo>
                    <a:pt x="390" y="112"/>
                  </a:moveTo>
                  <a:cubicBezTo>
                    <a:pt x="538" y="112"/>
                    <a:pt x="659" y="242"/>
                    <a:pt x="659" y="390"/>
                  </a:cubicBezTo>
                  <a:cubicBezTo>
                    <a:pt x="659" y="538"/>
                    <a:pt x="538" y="659"/>
                    <a:pt x="390" y="659"/>
                  </a:cubicBezTo>
                  <a:cubicBezTo>
                    <a:pt x="241" y="659"/>
                    <a:pt x="112" y="538"/>
                    <a:pt x="112" y="390"/>
                  </a:cubicBezTo>
                  <a:cubicBezTo>
                    <a:pt x="112" y="242"/>
                    <a:pt x="241" y="112"/>
                    <a:pt x="390" y="112"/>
                  </a:cubicBezTo>
                  <a:close/>
                  <a:moveTo>
                    <a:pt x="390" y="0"/>
                  </a:moveTo>
                  <a:cubicBezTo>
                    <a:pt x="176" y="0"/>
                    <a:pt x="0" y="177"/>
                    <a:pt x="0" y="390"/>
                  </a:cubicBezTo>
                  <a:cubicBezTo>
                    <a:pt x="0" y="603"/>
                    <a:pt x="176" y="780"/>
                    <a:pt x="390" y="780"/>
                  </a:cubicBezTo>
                  <a:cubicBezTo>
                    <a:pt x="603" y="780"/>
                    <a:pt x="779" y="603"/>
                    <a:pt x="779" y="390"/>
                  </a:cubicBezTo>
                  <a:cubicBezTo>
                    <a:pt x="779" y="177"/>
                    <a:pt x="603" y="0"/>
                    <a:pt x="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47" name="Google Shape;2147;p43"/>
            <p:cNvSpPr/>
            <p:nvPr/>
          </p:nvSpPr>
          <p:spPr>
            <a:xfrm>
              <a:off x="745550" y="2652125"/>
              <a:ext cx="12550" cy="12775"/>
            </a:xfrm>
            <a:custGeom>
              <a:avLst/>
              <a:gdLst/>
              <a:ahLst/>
              <a:cxnLst/>
              <a:rect l="l" t="t" r="r" b="b"/>
              <a:pathLst>
                <a:path w="502" h="511" extrusionOk="0">
                  <a:moveTo>
                    <a:pt x="251" y="121"/>
                  </a:moveTo>
                  <a:cubicBezTo>
                    <a:pt x="325" y="121"/>
                    <a:pt x="390" y="177"/>
                    <a:pt x="390" y="260"/>
                  </a:cubicBezTo>
                  <a:cubicBezTo>
                    <a:pt x="390" y="334"/>
                    <a:pt x="325" y="390"/>
                    <a:pt x="251" y="390"/>
                  </a:cubicBezTo>
                  <a:cubicBezTo>
                    <a:pt x="177" y="390"/>
                    <a:pt x="121" y="334"/>
                    <a:pt x="121" y="260"/>
                  </a:cubicBezTo>
                  <a:cubicBezTo>
                    <a:pt x="121" y="177"/>
                    <a:pt x="177" y="121"/>
                    <a:pt x="251" y="121"/>
                  </a:cubicBezTo>
                  <a:close/>
                  <a:moveTo>
                    <a:pt x="251" y="1"/>
                  </a:moveTo>
                  <a:cubicBezTo>
                    <a:pt x="112" y="1"/>
                    <a:pt x="0" y="112"/>
                    <a:pt x="0" y="251"/>
                  </a:cubicBezTo>
                  <a:cubicBezTo>
                    <a:pt x="0" y="390"/>
                    <a:pt x="112" y="511"/>
                    <a:pt x="251" y="511"/>
                  </a:cubicBezTo>
                  <a:cubicBezTo>
                    <a:pt x="390" y="511"/>
                    <a:pt x="501" y="399"/>
                    <a:pt x="501" y="251"/>
                  </a:cubicBezTo>
                  <a:cubicBezTo>
                    <a:pt x="501" y="112"/>
                    <a:pt x="390"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48" name="Google Shape;2148;p43"/>
            <p:cNvSpPr/>
            <p:nvPr/>
          </p:nvSpPr>
          <p:spPr>
            <a:xfrm>
              <a:off x="1494175" y="2299150"/>
              <a:ext cx="12550" cy="12550"/>
            </a:xfrm>
            <a:custGeom>
              <a:avLst/>
              <a:gdLst/>
              <a:ahLst/>
              <a:cxnLst/>
              <a:rect l="l" t="t" r="r" b="b"/>
              <a:pathLst>
                <a:path w="502" h="502" extrusionOk="0">
                  <a:moveTo>
                    <a:pt x="251" y="121"/>
                  </a:moveTo>
                  <a:cubicBezTo>
                    <a:pt x="325" y="121"/>
                    <a:pt x="381" y="177"/>
                    <a:pt x="381" y="251"/>
                  </a:cubicBezTo>
                  <a:cubicBezTo>
                    <a:pt x="381" y="325"/>
                    <a:pt x="325" y="390"/>
                    <a:pt x="251" y="390"/>
                  </a:cubicBezTo>
                  <a:cubicBezTo>
                    <a:pt x="177" y="390"/>
                    <a:pt x="112" y="325"/>
                    <a:pt x="112" y="251"/>
                  </a:cubicBezTo>
                  <a:cubicBezTo>
                    <a:pt x="112" y="177"/>
                    <a:pt x="177" y="121"/>
                    <a:pt x="251" y="121"/>
                  </a:cubicBezTo>
                  <a:close/>
                  <a:moveTo>
                    <a:pt x="251" y="0"/>
                  </a:moveTo>
                  <a:cubicBezTo>
                    <a:pt x="112" y="0"/>
                    <a:pt x="1" y="112"/>
                    <a:pt x="1" y="251"/>
                  </a:cubicBezTo>
                  <a:cubicBezTo>
                    <a:pt x="1" y="390"/>
                    <a:pt x="112" y="501"/>
                    <a:pt x="251" y="501"/>
                  </a:cubicBezTo>
                  <a:cubicBezTo>
                    <a:pt x="390" y="501"/>
                    <a:pt x="502" y="390"/>
                    <a:pt x="502" y="251"/>
                  </a:cubicBezTo>
                  <a:cubicBezTo>
                    <a:pt x="502" y="112"/>
                    <a:pt x="39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49" name="Google Shape;2149;p43"/>
            <p:cNvSpPr/>
            <p:nvPr/>
          </p:nvSpPr>
          <p:spPr>
            <a:xfrm>
              <a:off x="1219575" y="3181350"/>
              <a:ext cx="197175" cy="123175"/>
            </a:xfrm>
            <a:custGeom>
              <a:avLst/>
              <a:gdLst/>
              <a:ahLst/>
              <a:cxnLst/>
              <a:rect l="l" t="t" r="r" b="b"/>
              <a:pathLst>
                <a:path w="7887" h="4927" extrusionOk="0">
                  <a:moveTo>
                    <a:pt x="1328" y="1"/>
                  </a:moveTo>
                  <a:lnTo>
                    <a:pt x="1" y="4927"/>
                  </a:lnTo>
                  <a:lnTo>
                    <a:pt x="6550" y="4927"/>
                  </a:lnTo>
                  <a:lnTo>
                    <a:pt x="78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50" name="Google Shape;2150;p43"/>
            <p:cNvSpPr/>
            <p:nvPr/>
          </p:nvSpPr>
          <p:spPr>
            <a:xfrm>
              <a:off x="1218200" y="3179975"/>
              <a:ext cx="200175" cy="125950"/>
            </a:xfrm>
            <a:custGeom>
              <a:avLst/>
              <a:gdLst/>
              <a:ahLst/>
              <a:cxnLst/>
              <a:rect l="l" t="t" r="r" b="b"/>
              <a:pathLst>
                <a:path w="8007" h="5038" extrusionOk="0">
                  <a:moveTo>
                    <a:pt x="7867" y="111"/>
                  </a:moveTo>
                  <a:lnTo>
                    <a:pt x="6559" y="4926"/>
                  </a:lnTo>
                  <a:lnTo>
                    <a:pt x="130" y="4926"/>
                  </a:lnTo>
                  <a:lnTo>
                    <a:pt x="1429" y="111"/>
                  </a:lnTo>
                  <a:close/>
                  <a:moveTo>
                    <a:pt x="1383" y="0"/>
                  </a:moveTo>
                  <a:cubicBezTo>
                    <a:pt x="1355" y="0"/>
                    <a:pt x="1336" y="19"/>
                    <a:pt x="1327" y="47"/>
                  </a:cubicBezTo>
                  <a:lnTo>
                    <a:pt x="0" y="4963"/>
                  </a:lnTo>
                  <a:cubicBezTo>
                    <a:pt x="0" y="4982"/>
                    <a:pt x="0" y="5000"/>
                    <a:pt x="19" y="5019"/>
                  </a:cubicBezTo>
                  <a:cubicBezTo>
                    <a:pt x="28" y="5028"/>
                    <a:pt x="47" y="5037"/>
                    <a:pt x="65" y="5037"/>
                  </a:cubicBezTo>
                  <a:lnTo>
                    <a:pt x="6605" y="5037"/>
                  </a:lnTo>
                  <a:cubicBezTo>
                    <a:pt x="6633" y="5037"/>
                    <a:pt x="6652" y="5019"/>
                    <a:pt x="6661" y="4991"/>
                  </a:cubicBezTo>
                  <a:lnTo>
                    <a:pt x="7997" y="74"/>
                  </a:lnTo>
                  <a:cubicBezTo>
                    <a:pt x="8006" y="56"/>
                    <a:pt x="7997" y="37"/>
                    <a:pt x="7988" y="19"/>
                  </a:cubicBezTo>
                  <a:cubicBezTo>
                    <a:pt x="7978" y="9"/>
                    <a:pt x="7960" y="0"/>
                    <a:pt x="7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51" name="Google Shape;2151;p43"/>
            <p:cNvSpPr/>
            <p:nvPr/>
          </p:nvSpPr>
          <p:spPr>
            <a:xfrm>
              <a:off x="1173675" y="3304500"/>
              <a:ext cx="335375" cy="40375"/>
            </a:xfrm>
            <a:custGeom>
              <a:avLst/>
              <a:gdLst/>
              <a:ahLst/>
              <a:cxnLst/>
              <a:rect l="l" t="t" r="r" b="b"/>
              <a:pathLst>
                <a:path w="13415" h="1615" extrusionOk="0">
                  <a:moveTo>
                    <a:pt x="1837" y="1"/>
                  </a:moveTo>
                  <a:cubicBezTo>
                    <a:pt x="1178" y="29"/>
                    <a:pt x="603" y="353"/>
                    <a:pt x="371" y="845"/>
                  </a:cubicBezTo>
                  <a:lnTo>
                    <a:pt x="0" y="1615"/>
                  </a:lnTo>
                  <a:lnTo>
                    <a:pt x="13414" y="1615"/>
                  </a:lnTo>
                  <a:cubicBezTo>
                    <a:pt x="13414" y="1105"/>
                    <a:pt x="13090" y="650"/>
                    <a:pt x="12598" y="353"/>
                  </a:cubicBezTo>
                  <a:cubicBezTo>
                    <a:pt x="12570" y="344"/>
                    <a:pt x="12552" y="335"/>
                    <a:pt x="12524" y="316"/>
                  </a:cubicBezTo>
                  <a:cubicBezTo>
                    <a:pt x="12162" y="121"/>
                    <a:pt x="11717" y="1"/>
                    <a:pt x="1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52" name="Google Shape;2152;p43"/>
            <p:cNvSpPr/>
            <p:nvPr/>
          </p:nvSpPr>
          <p:spPr>
            <a:xfrm>
              <a:off x="1230950" y="3197350"/>
              <a:ext cx="181625" cy="66600"/>
            </a:xfrm>
            <a:custGeom>
              <a:avLst/>
              <a:gdLst/>
              <a:ahLst/>
              <a:cxnLst/>
              <a:rect l="l" t="t" r="r" b="b"/>
              <a:pathLst>
                <a:path w="7265" h="2664" extrusionOk="0">
                  <a:moveTo>
                    <a:pt x="7255" y="29"/>
                  </a:moveTo>
                  <a:lnTo>
                    <a:pt x="1" y="2663"/>
                  </a:lnTo>
                  <a:lnTo>
                    <a:pt x="706" y="1"/>
                  </a:lnTo>
                  <a:lnTo>
                    <a:pt x="7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53" name="Google Shape;2153;p43"/>
            <p:cNvSpPr/>
            <p:nvPr/>
          </p:nvSpPr>
          <p:spPr>
            <a:xfrm>
              <a:off x="965175" y="2671850"/>
              <a:ext cx="779500" cy="525525"/>
            </a:xfrm>
            <a:custGeom>
              <a:avLst/>
              <a:gdLst/>
              <a:ahLst/>
              <a:cxnLst/>
              <a:rect l="l" t="t" r="r" b="b"/>
              <a:pathLst>
                <a:path w="31180" h="21021" extrusionOk="0">
                  <a:moveTo>
                    <a:pt x="993" y="0"/>
                  </a:moveTo>
                  <a:cubicBezTo>
                    <a:pt x="446" y="0"/>
                    <a:pt x="0" y="464"/>
                    <a:pt x="0" y="1048"/>
                  </a:cubicBezTo>
                  <a:lnTo>
                    <a:pt x="0" y="19973"/>
                  </a:lnTo>
                  <a:cubicBezTo>
                    <a:pt x="0" y="20548"/>
                    <a:pt x="446" y="21021"/>
                    <a:pt x="993" y="21021"/>
                  </a:cubicBezTo>
                  <a:lnTo>
                    <a:pt x="30178" y="21021"/>
                  </a:lnTo>
                  <a:cubicBezTo>
                    <a:pt x="30734" y="21021"/>
                    <a:pt x="31179" y="20548"/>
                    <a:pt x="31179" y="19973"/>
                  </a:cubicBezTo>
                  <a:lnTo>
                    <a:pt x="31179" y="1048"/>
                  </a:lnTo>
                  <a:cubicBezTo>
                    <a:pt x="31179" y="464"/>
                    <a:pt x="30734" y="0"/>
                    <a:pt x="301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54" name="Google Shape;2154;p43"/>
            <p:cNvSpPr/>
            <p:nvPr/>
          </p:nvSpPr>
          <p:spPr>
            <a:xfrm>
              <a:off x="963550" y="2670450"/>
              <a:ext cx="782525" cy="528325"/>
            </a:xfrm>
            <a:custGeom>
              <a:avLst/>
              <a:gdLst/>
              <a:ahLst/>
              <a:cxnLst/>
              <a:rect l="l" t="t" r="r" b="b"/>
              <a:pathLst>
                <a:path w="31301" h="21133" extrusionOk="0">
                  <a:moveTo>
                    <a:pt x="30243" y="112"/>
                  </a:moveTo>
                  <a:cubicBezTo>
                    <a:pt x="30762" y="112"/>
                    <a:pt x="31189" y="557"/>
                    <a:pt x="31189" y="1104"/>
                  </a:cubicBezTo>
                  <a:lnTo>
                    <a:pt x="31189" y="20029"/>
                  </a:lnTo>
                  <a:cubicBezTo>
                    <a:pt x="31189" y="20576"/>
                    <a:pt x="30762" y="21021"/>
                    <a:pt x="30243" y="21021"/>
                  </a:cubicBezTo>
                  <a:lnTo>
                    <a:pt x="1058" y="21021"/>
                  </a:lnTo>
                  <a:cubicBezTo>
                    <a:pt x="539" y="21021"/>
                    <a:pt x="121" y="20576"/>
                    <a:pt x="121" y="20029"/>
                  </a:cubicBezTo>
                  <a:lnTo>
                    <a:pt x="121" y="1104"/>
                  </a:lnTo>
                  <a:cubicBezTo>
                    <a:pt x="121" y="557"/>
                    <a:pt x="548" y="112"/>
                    <a:pt x="1058" y="112"/>
                  </a:cubicBezTo>
                  <a:close/>
                  <a:moveTo>
                    <a:pt x="1058" y="0"/>
                  </a:moveTo>
                  <a:cubicBezTo>
                    <a:pt x="483" y="0"/>
                    <a:pt x="1" y="492"/>
                    <a:pt x="1" y="1104"/>
                  </a:cubicBezTo>
                  <a:lnTo>
                    <a:pt x="1" y="20029"/>
                  </a:lnTo>
                  <a:cubicBezTo>
                    <a:pt x="1" y="20641"/>
                    <a:pt x="483" y="21133"/>
                    <a:pt x="1058" y="21133"/>
                  </a:cubicBezTo>
                  <a:lnTo>
                    <a:pt x="30243" y="21133"/>
                  </a:lnTo>
                  <a:cubicBezTo>
                    <a:pt x="30827" y="21133"/>
                    <a:pt x="31300" y="20641"/>
                    <a:pt x="31300" y="20029"/>
                  </a:cubicBezTo>
                  <a:lnTo>
                    <a:pt x="31300" y="1104"/>
                  </a:lnTo>
                  <a:cubicBezTo>
                    <a:pt x="31300" y="492"/>
                    <a:pt x="30827" y="0"/>
                    <a:pt x="30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55" name="Google Shape;2155;p43"/>
            <p:cNvSpPr/>
            <p:nvPr/>
          </p:nvSpPr>
          <p:spPr>
            <a:xfrm>
              <a:off x="938975" y="2671850"/>
              <a:ext cx="761625" cy="526700"/>
            </a:xfrm>
            <a:custGeom>
              <a:avLst/>
              <a:gdLst/>
              <a:ahLst/>
              <a:cxnLst/>
              <a:rect l="l" t="t" r="r" b="b"/>
              <a:pathLst>
                <a:path w="30465" h="21068" extrusionOk="0">
                  <a:moveTo>
                    <a:pt x="1002" y="0"/>
                  </a:moveTo>
                  <a:cubicBezTo>
                    <a:pt x="445" y="0"/>
                    <a:pt x="0" y="473"/>
                    <a:pt x="0" y="1048"/>
                  </a:cubicBezTo>
                  <a:lnTo>
                    <a:pt x="0" y="20019"/>
                  </a:lnTo>
                  <a:cubicBezTo>
                    <a:pt x="0" y="20594"/>
                    <a:pt x="445" y="21067"/>
                    <a:pt x="1002" y="21067"/>
                  </a:cubicBezTo>
                  <a:lnTo>
                    <a:pt x="30187" y="21067"/>
                  </a:lnTo>
                  <a:cubicBezTo>
                    <a:pt x="30279" y="21067"/>
                    <a:pt x="30372" y="21049"/>
                    <a:pt x="30465" y="21021"/>
                  </a:cubicBezTo>
                  <a:lnTo>
                    <a:pt x="2041" y="21021"/>
                  </a:lnTo>
                  <a:cubicBezTo>
                    <a:pt x="1494" y="21021"/>
                    <a:pt x="1048" y="20548"/>
                    <a:pt x="1048" y="19973"/>
                  </a:cubicBezTo>
                  <a:lnTo>
                    <a:pt x="1048" y="1048"/>
                  </a:lnTo>
                  <a:cubicBezTo>
                    <a:pt x="1048" y="473"/>
                    <a:pt x="1484" y="9"/>
                    <a:pt x="2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56" name="Google Shape;2156;p43"/>
            <p:cNvSpPr/>
            <p:nvPr/>
          </p:nvSpPr>
          <p:spPr>
            <a:xfrm>
              <a:off x="937575" y="2670450"/>
              <a:ext cx="772775" cy="529475"/>
            </a:xfrm>
            <a:custGeom>
              <a:avLst/>
              <a:gdLst/>
              <a:ahLst/>
              <a:cxnLst/>
              <a:rect l="l" t="t" r="r" b="b"/>
              <a:pathLst>
                <a:path w="30911" h="21179" extrusionOk="0">
                  <a:moveTo>
                    <a:pt x="1633" y="112"/>
                  </a:moveTo>
                  <a:cubicBezTo>
                    <a:pt x="1281" y="297"/>
                    <a:pt x="1049" y="668"/>
                    <a:pt x="1049" y="1104"/>
                  </a:cubicBezTo>
                  <a:lnTo>
                    <a:pt x="1049" y="20029"/>
                  </a:lnTo>
                  <a:cubicBezTo>
                    <a:pt x="1049" y="20502"/>
                    <a:pt x="1327" y="20901"/>
                    <a:pt x="1726" y="21058"/>
                  </a:cubicBezTo>
                  <a:lnTo>
                    <a:pt x="1058" y="21058"/>
                  </a:lnTo>
                  <a:cubicBezTo>
                    <a:pt x="539" y="21058"/>
                    <a:pt x="112" y="20613"/>
                    <a:pt x="112" y="20075"/>
                  </a:cubicBezTo>
                  <a:lnTo>
                    <a:pt x="112" y="1104"/>
                  </a:lnTo>
                  <a:cubicBezTo>
                    <a:pt x="112" y="557"/>
                    <a:pt x="539" y="112"/>
                    <a:pt x="1058" y="112"/>
                  </a:cubicBezTo>
                  <a:close/>
                  <a:moveTo>
                    <a:pt x="1058" y="0"/>
                  </a:moveTo>
                  <a:cubicBezTo>
                    <a:pt x="474" y="0"/>
                    <a:pt x="1" y="492"/>
                    <a:pt x="1" y="1104"/>
                  </a:cubicBezTo>
                  <a:lnTo>
                    <a:pt x="1" y="20066"/>
                  </a:lnTo>
                  <a:cubicBezTo>
                    <a:pt x="1" y="20678"/>
                    <a:pt x="474" y="21179"/>
                    <a:pt x="1058" y="21179"/>
                  </a:cubicBezTo>
                  <a:lnTo>
                    <a:pt x="30243" y="21179"/>
                  </a:lnTo>
                  <a:cubicBezTo>
                    <a:pt x="30335" y="21179"/>
                    <a:pt x="30437" y="21160"/>
                    <a:pt x="30539" y="21133"/>
                  </a:cubicBezTo>
                  <a:lnTo>
                    <a:pt x="30910" y="21021"/>
                  </a:lnTo>
                  <a:lnTo>
                    <a:pt x="2097" y="21021"/>
                  </a:lnTo>
                  <a:cubicBezTo>
                    <a:pt x="1578" y="21021"/>
                    <a:pt x="1160" y="20576"/>
                    <a:pt x="1160" y="20029"/>
                  </a:cubicBezTo>
                  <a:lnTo>
                    <a:pt x="1160" y="1104"/>
                  </a:lnTo>
                  <a:cubicBezTo>
                    <a:pt x="1160" y="566"/>
                    <a:pt x="1578" y="121"/>
                    <a:pt x="2088" y="112"/>
                  </a:cubicBezTo>
                  <a:lnTo>
                    <a:pt x="20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57" name="Google Shape;2157;p43"/>
            <p:cNvSpPr/>
            <p:nvPr/>
          </p:nvSpPr>
          <p:spPr>
            <a:xfrm>
              <a:off x="1012725" y="2700375"/>
              <a:ext cx="688800" cy="404700"/>
            </a:xfrm>
            <a:custGeom>
              <a:avLst/>
              <a:gdLst/>
              <a:ahLst/>
              <a:cxnLst/>
              <a:rect l="l" t="t" r="r" b="b"/>
              <a:pathLst>
                <a:path w="27552" h="16188" extrusionOk="0">
                  <a:moveTo>
                    <a:pt x="325" y="0"/>
                  </a:moveTo>
                  <a:cubicBezTo>
                    <a:pt x="149" y="0"/>
                    <a:pt x="0" y="149"/>
                    <a:pt x="0" y="325"/>
                  </a:cubicBezTo>
                  <a:lnTo>
                    <a:pt x="0" y="4583"/>
                  </a:lnTo>
                  <a:lnTo>
                    <a:pt x="0" y="11986"/>
                  </a:lnTo>
                  <a:lnTo>
                    <a:pt x="0" y="16188"/>
                  </a:lnTo>
                  <a:lnTo>
                    <a:pt x="27552" y="16188"/>
                  </a:lnTo>
                  <a:lnTo>
                    <a:pt x="27552" y="325"/>
                  </a:lnTo>
                  <a:cubicBezTo>
                    <a:pt x="27552" y="149"/>
                    <a:pt x="27404" y="0"/>
                    <a:pt x="27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58" name="Google Shape;2158;p43"/>
            <p:cNvSpPr/>
            <p:nvPr/>
          </p:nvSpPr>
          <p:spPr>
            <a:xfrm>
              <a:off x="1011325" y="2698975"/>
              <a:ext cx="691600" cy="407500"/>
            </a:xfrm>
            <a:custGeom>
              <a:avLst/>
              <a:gdLst/>
              <a:ahLst/>
              <a:cxnLst/>
              <a:rect l="l" t="t" r="r" b="b"/>
              <a:pathLst>
                <a:path w="27664" h="16300" extrusionOk="0">
                  <a:moveTo>
                    <a:pt x="381" y="0"/>
                  </a:moveTo>
                  <a:cubicBezTo>
                    <a:pt x="167" y="0"/>
                    <a:pt x="0" y="167"/>
                    <a:pt x="0" y="381"/>
                  </a:cubicBezTo>
                  <a:lnTo>
                    <a:pt x="0" y="4639"/>
                  </a:lnTo>
                  <a:cubicBezTo>
                    <a:pt x="0" y="4667"/>
                    <a:pt x="19" y="4694"/>
                    <a:pt x="56" y="4694"/>
                  </a:cubicBezTo>
                  <a:cubicBezTo>
                    <a:pt x="84" y="4694"/>
                    <a:pt x="112" y="4667"/>
                    <a:pt x="112" y="4639"/>
                  </a:cubicBezTo>
                  <a:lnTo>
                    <a:pt x="112" y="381"/>
                  </a:lnTo>
                  <a:cubicBezTo>
                    <a:pt x="112" y="232"/>
                    <a:pt x="232" y="112"/>
                    <a:pt x="381" y="112"/>
                  </a:cubicBezTo>
                  <a:lnTo>
                    <a:pt x="27283" y="112"/>
                  </a:lnTo>
                  <a:cubicBezTo>
                    <a:pt x="27432" y="112"/>
                    <a:pt x="27552" y="232"/>
                    <a:pt x="27552" y="381"/>
                  </a:cubicBezTo>
                  <a:lnTo>
                    <a:pt x="27552" y="16188"/>
                  </a:lnTo>
                  <a:lnTo>
                    <a:pt x="112" y="16188"/>
                  </a:lnTo>
                  <a:lnTo>
                    <a:pt x="112" y="12042"/>
                  </a:lnTo>
                  <a:cubicBezTo>
                    <a:pt x="112" y="12004"/>
                    <a:pt x="93" y="11977"/>
                    <a:pt x="56" y="11977"/>
                  </a:cubicBezTo>
                  <a:cubicBezTo>
                    <a:pt x="28" y="11977"/>
                    <a:pt x="0" y="12004"/>
                    <a:pt x="0" y="12042"/>
                  </a:cubicBezTo>
                  <a:lnTo>
                    <a:pt x="0" y="16244"/>
                  </a:lnTo>
                  <a:cubicBezTo>
                    <a:pt x="0" y="16281"/>
                    <a:pt x="28" y="16299"/>
                    <a:pt x="56" y="16299"/>
                  </a:cubicBezTo>
                  <a:lnTo>
                    <a:pt x="27608" y="16299"/>
                  </a:lnTo>
                  <a:cubicBezTo>
                    <a:pt x="27636" y="16299"/>
                    <a:pt x="27664" y="16281"/>
                    <a:pt x="27664" y="16244"/>
                  </a:cubicBezTo>
                  <a:lnTo>
                    <a:pt x="27664" y="381"/>
                  </a:lnTo>
                  <a:cubicBezTo>
                    <a:pt x="27664" y="167"/>
                    <a:pt x="27497" y="0"/>
                    <a:pt x="27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59" name="Google Shape;2159;p43"/>
            <p:cNvSpPr/>
            <p:nvPr/>
          </p:nvSpPr>
          <p:spPr>
            <a:xfrm>
              <a:off x="1011325" y="2862250"/>
              <a:ext cx="2800" cy="82125"/>
            </a:xfrm>
            <a:custGeom>
              <a:avLst/>
              <a:gdLst/>
              <a:ahLst/>
              <a:cxnLst/>
              <a:rect l="l" t="t" r="r" b="b"/>
              <a:pathLst>
                <a:path w="112" h="3285" extrusionOk="0">
                  <a:moveTo>
                    <a:pt x="56" y="0"/>
                  </a:moveTo>
                  <a:cubicBezTo>
                    <a:pt x="19" y="0"/>
                    <a:pt x="0" y="28"/>
                    <a:pt x="0" y="65"/>
                  </a:cubicBezTo>
                  <a:lnTo>
                    <a:pt x="0" y="3228"/>
                  </a:lnTo>
                  <a:cubicBezTo>
                    <a:pt x="0" y="3256"/>
                    <a:pt x="19" y="3284"/>
                    <a:pt x="56" y="3284"/>
                  </a:cubicBezTo>
                  <a:cubicBezTo>
                    <a:pt x="84" y="3284"/>
                    <a:pt x="112" y="3256"/>
                    <a:pt x="112" y="3228"/>
                  </a:cubicBezTo>
                  <a:lnTo>
                    <a:pt x="112" y="65"/>
                  </a:lnTo>
                  <a:cubicBezTo>
                    <a:pt x="112" y="28"/>
                    <a:pt x="84"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60" name="Google Shape;2160;p43"/>
            <p:cNvSpPr/>
            <p:nvPr/>
          </p:nvSpPr>
          <p:spPr>
            <a:xfrm>
              <a:off x="968425" y="3105050"/>
              <a:ext cx="773475" cy="89775"/>
            </a:xfrm>
            <a:custGeom>
              <a:avLst/>
              <a:gdLst/>
              <a:ahLst/>
              <a:cxnLst/>
              <a:rect l="l" t="t" r="r" b="b"/>
              <a:pathLst>
                <a:path w="30939" h="3591" extrusionOk="0">
                  <a:moveTo>
                    <a:pt x="0" y="1"/>
                  </a:moveTo>
                  <a:lnTo>
                    <a:pt x="0" y="2617"/>
                  </a:lnTo>
                  <a:cubicBezTo>
                    <a:pt x="0" y="3155"/>
                    <a:pt x="446" y="3591"/>
                    <a:pt x="993" y="3591"/>
                  </a:cubicBezTo>
                  <a:lnTo>
                    <a:pt x="29945" y="3591"/>
                  </a:lnTo>
                  <a:cubicBezTo>
                    <a:pt x="30493" y="3591"/>
                    <a:pt x="30938" y="3155"/>
                    <a:pt x="30938" y="2617"/>
                  </a:cubicBezTo>
                  <a:lnTo>
                    <a:pt x="30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61" name="Google Shape;2161;p43"/>
            <p:cNvSpPr/>
            <p:nvPr/>
          </p:nvSpPr>
          <p:spPr>
            <a:xfrm>
              <a:off x="967025" y="3103675"/>
              <a:ext cx="776250" cy="92550"/>
            </a:xfrm>
            <a:custGeom>
              <a:avLst/>
              <a:gdLst/>
              <a:ahLst/>
              <a:cxnLst/>
              <a:rect l="l" t="t" r="r" b="b"/>
              <a:pathLst>
                <a:path w="31050" h="3702" extrusionOk="0">
                  <a:moveTo>
                    <a:pt x="30929" y="111"/>
                  </a:moveTo>
                  <a:lnTo>
                    <a:pt x="30929" y="2672"/>
                  </a:lnTo>
                  <a:cubicBezTo>
                    <a:pt x="30929" y="3173"/>
                    <a:pt x="30512" y="3581"/>
                    <a:pt x="30001" y="3581"/>
                  </a:cubicBezTo>
                  <a:lnTo>
                    <a:pt x="1049" y="3581"/>
                  </a:lnTo>
                  <a:cubicBezTo>
                    <a:pt x="529" y="3581"/>
                    <a:pt x="112" y="3173"/>
                    <a:pt x="112" y="2672"/>
                  </a:cubicBezTo>
                  <a:lnTo>
                    <a:pt x="112" y="111"/>
                  </a:lnTo>
                  <a:close/>
                  <a:moveTo>
                    <a:pt x="56" y="0"/>
                  </a:moveTo>
                  <a:cubicBezTo>
                    <a:pt x="19" y="0"/>
                    <a:pt x="1" y="28"/>
                    <a:pt x="1" y="56"/>
                  </a:cubicBezTo>
                  <a:lnTo>
                    <a:pt x="1" y="2672"/>
                  </a:lnTo>
                  <a:cubicBezTo>
                    <a:pt x="1" y="3238"/>
                    <a:pt x="464" y="3702"/>
                    <a:pt x="1049" y="3702"/>
                  </a:cubicBezTo>
                  <a:lnTo>
                    <a:pt x="30001" y="3702"/>
                  </a:lnTo>
                  <a:cubicBezTo>
                    <a:pt x="30577" y="3702"/>
                    <a:pt x="31050" y="3238"/>
                    <a:pt x="31050" y="2672"/>
                  </a:cubicBezTo>
                  <a:lnTo>
                    <a:pt x="31050" y="56"/>
                  </a:lnTo>
                  <a:cubicBezTo>
                    <a:pt x="31050" y="28"/>
                    <a:pt x="31022" y="0"/>
                    <a:pt x="309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62" name="Google Shape;2162;p43"/>
            <p:cNvSpPr/>
            <p:nvPr/>
          </p:nvSpPr>
          <p:spPr>
            <a:xfrm>
              <a:off x="1330450" y="3129400"/>
              <a:ext cx="45250" cy="45250"/>
            </a:xfrm>
            <a:custGeom>
              <a:avLst/>
              <a:gdLst/>
              <a:ahLst/>
              <a:cxnLst/>
              <a:rect l="l" t="t" r="r" b="b"/>
              <a:pathLst>
                <a:path w="1810" h="1810" extrusionOk="0">
                  <a:moveTo>
                    <a:pt x="900" y="112"/>
                  </a:moveTo>
                  <a:cubicBezTo>
                    <a:pt x="1336" y="112"/>
                    <a:pt x="1689" y="465"/>
                    <a:pt x="1689" y="901"/>
                  </a:cubicBezTo>
                  <a:cubicBezTo>
                    <a:pt x="1689" y="1337"/>
                    <a:pt x="1336" y="1689"/>
                    <a:pt x="900" y="1689"/>
                  </a:cubicBezTo>
                  <a:cubicBezTo>
                    <a:pt x="473" y="1689"/>
                    <a:pt x="112" y="1337"/>
                    <a:pt x="112" y="901"/>
                  </a:cubicBezTo>
                  <a:cubicBezTo>
                    <a:pt x="112" y="465"/>
                    <a:pt x="473" y="112"/>
                    <a:pt x="900" y="112"/>
                  </a:cubicBezTo>
                  <a:close/>
                  <a:moveTo>
                    <a:pt x="900" y="1"/>
                  </a:moveTo>
                  <a:cubicBezTo>
                    <a:pt x="408" y="1"/>
                    <a:pt x="0" y="409"/>
                    <a:pt x="0" y="901"/>
                  </a:cubicBezTo>
                  <a:cubicBezTo>
                    <a:pt x="0" y="1402"/>
                    <a:pt x="408" y="1810"/>
                    <a:pt x="900" y="1810"/>
                  </a:cubicBezTo>
                  <a:cubicBezTo>
                    <a:pt x="1401" y="1810"/>
                    <a:pt x="1809" y="1402"/>
                    <a:pt x="1809" y="901"/>
                  </a:cubicBezTo>
                  <a:cubicBezTo>
                    <a:pt x="1809" y="400"/>
                    <a:pt x="1401" y="1"/>
                    <a:pt x="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63" name="Google Shape;2163;p43"/>
            <p:cNvSpPr/>
            <p:nvPr/>
          </p:nvSpPr>
          <p:spPr>
            <a:xfrm>
              <a:off x="1348075" y="2680875"/>
              <a:ext cx="10000" cy="9775"/>
            </a:xfrm>
            <a:custGeom>
              <a:avLst/>
              <a:gdLst/>
              <a:ahLst/>
              <a:cxnLst/>
              <a:rect l="l" t="t" r="r" b="b"/>
              <a:pathLst>
                <a:path w="400" h="391" extrusionOk="0">
                  <a:moveTo>
                    <a:pt x="195" y="1"/>
                  </a:moveTo>
                  <a:cubicBezTo>
                    <a:pt x="93" y="1"/>
                    <a:pt x="0" y="94"/>
                    <a:pt x="0" y="196"/>
                  </a:cubicBezTo>
                  <a:cubicBezTo>
                    <a:pt x="0" y="307"/>
                    <a:pt x="93" y="390"/>
                    <a:pt x="195" y="390"/>
                  </a:cubicBezTo>
                  <a:cubicBezTo>
                    <a:pt x="306" y="390"/>
                    <a:pt x="399" y="307"/>
                    <a:pt x="399" y="196"/>
                  </a:cubicBezTo>
                  <a:cubicBezTo>
                    <a:pt x="399" y="94"/>
                    <a:pt x="306"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64" name="Google Shape;2164;p43"/>
            <p:cNvSpPr/>
            <p:nvPr/>
          </p:nvSpPr>
          <p:spPr>
            <a:xfrm>
              <a:off x="1346675" y="2679500"/>
              <a:ext cx="12775" cy="12775"/>
            </a:xfrm>
            <a:custGeom>
              <a:avLst/>
              <a:gdLst/>
              <a:ahLst/>
              <a:cxnLst/>
              <a:rect l="l" t="t" r="r" b="b"/>
              <a:pathLst>
                <a:path w="511" h="511" extrusionOk="0">
                  <a:moveTo>
                    <a:pt x="251" y="112"/>
                  </a:moveTo>
                  <a:cubicBezTo>
                    <a:pt x="335" y="112"/>
                    <a:pt x="390" y="176"/>
                    <a:pt x="390" y="251"/>
                  </a:cubicBezTo>
                  <a:cubicBezTo>
                    <a:pt x="390" y="334"/>
                    <a:pt x="335" y="390"/>
                    <a:pt x="251" y="390"/>
                  </a:cubicBezTo>
                  <a:cubicBezTo>
                    <a:pt x="177" y="390"/>
                    <a:pt x="121" y="334"/>
                    <a:pt x="121" y="251"/>
                  </a:cubicBezTo>
                  <a:cubicBezTo>
                    <a:pt x="121" y="176"/>
                    <a:pt x="177" y="112"/>
                    <a:pt x="251" y="112"/>
                  </a:cubicBezTo>
                  <a:close/>
                  <a:moveTo>
                    <a:pt x="251" y="0"/>
                  </a:moveTo>
                  <a:cubicBezTo>
                    <a:pt x="112" y="0"/>
                    <a:pt x="1" y="112"/>
                    <a:pt x="1" y="251"/>
                  </a:cubicBezTo>
                  <a:cubicBezTo>
                    <a:pt x="1" y="390"/>
                    <a:pt x="112" y="510"/>
                    <a:pt x="251" y="510"/>
                  </a:cubicBezTo>
                  <a:cubicBezTo>
                    <a:pt x="390" y="510"/>
                    <a:pt x="511" y="390"/>
                    <a:pt x="511" y="251"/>
                  </a:cubicBezTo>
                  <a:cubicBezTo>
                    <a:pt x="511" y="112"/>
                    <a:pt x="39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65" name="Google Shape;2165;p43"/>
            <p:cNvSpPr/>
            <p:nvPr/>
          </p:nvSpPr>
          <p:spPr>
            <a:xfrm>
              <a:off x="1345975" y="2836725"/>
              <a:ext cx="3050" cy="37375"/>
            </a:xfrm>
            <a:custGeom>
              <a:avLst/>
              <a:gdLst/>
              <a:ahLst/>
              <a:cxnLst/>
              <a:rect l="l" t="t" r="r" b="b"/>
              <a:pathLst>
                <a:path w="122" h="1495" extrusionOk="0">
                  <a:moveTo>
                    <a:pt x="66" y="1"/>
                  </a:moveTo>
                  <a:cubicBezTo>
                    <a:pt x="29" y="1"/>
                    <a:pt x="1" y="29"/>
                    <a:pt x="1" y="66"/>
                  </a:cubicBezTo>
                  <a:lnTo>
                    <a:pt x="1" y="1439"/>
                  </a:lnTo>
                  <a:cubicBezTo>
                    <a:pt x="1" y="1466"/>
                    <a:pt x="29" y="1494"/>
                    <a:pt x="66" y="1494"/>
                  </a:cubicBezTo>
                  <a:cubicBezTo>
                    <a:pt x="94" y="1494"/>
                    <a:pt x="121" y="1466"/>
                    <a:pt x="121" y="1439"/>
                  </a:cubicBezTo>
                  <a:lnTo>
                    <a:pt x="121" y="66"/>
                  </a:lnTo>
                  <a:cubicBezTo>
                    <a:pt x="121" y="29"/>
                    <a:pt x="94"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66" name="Google Shape;2166;p43"/>
            <p:cNvSpPr/>
            <p:nvPr/>
          </p:nvSpPr>
          <p:spPr>
            <a:xfrm>
              <a:off x="1345750" y="2953850"/>
              <a:ext cx="3050" cy="47575"/>
            </a:xfrm>
            <a:custGeom>
              <a:avLst/>
              <a:gdLst/>
              <a:ahLst/>
              <a:cxnLst/>
              <a:rect l="l" t="t" r="r" b="b"/>
              <a:pathLst>
                <a:path w="122" h="1903" extrusionOk="0">
                  <a:moveTo>
                    <a:pt x="56" y="0"/>
                  </a:moveTo>
                  <a:cubicBezTo>
                    <a:pt x="28" y="0"/>
                    <a:pt x="0" y="28"/>
                    <a:pt x="0" y="56"/>
                  </a:cubicBezTo>
                  <a:lnTo>
                    <a:pt x="0" y="1847"/>
                  </a:lnTo>
                  <a:cubicBezTo>
                    <a:pt x="0" y="1874"/>
                    <a:pt x="28" y="1902"/>
                    <a:pt x="56" y="1902"/>
                  </a:cubicBezTo>
                  <a:cubicBezTo>
                    <a:pt x="93" y="1902"/>
                    <a:pt x="121" y="1884"/>
                    <a:pt x="121" y="1847"/>
                  </a:cubicBezTo>
                  <a:lnTo>
                    <a:pt x="121" y="56"/>
                  </a:lnTo>
                  <a:cubicBezTo>
                    <a:pt x="121" y="28"/>
                    <a:pt x="93" y="0"/>
                    <a:pt x="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67" name="Google Shape;2167;p43"/>
            <p:cNvSpPr/>
            <p:nvPr/>
          </p:nvSpPr>
          <p:spPr>
            <a:xfrm>
              <a:off x="1144450" y="3030625"/>
              <a:ext cx="37125" cy="2800"/>
            </a:xfrm>
            <a:custGeom>
              <a:avLst/>
              <a:gdLst/>
              <a:ahLst/>
              <a:cxnLst/>
              <a:rect l="l" t="t" r="r" b="b"/>
              <a:pathLst>
                <a:path w="1485" h="112" extrusionOk="0">
                  <a:moveTo>
                    <a:pt x="56" y="0"/>
                  </a:moveTo>
                  <a:cubicBezTo>
                    <a:pt x="19" y="0"/>
                    <a:pt x="0" y="19"/>
                    <a:pt x="0" y="56"/>
                  </a:cubicBezTo>
                  <a:cubicBezTo>
                    <a:pt x="0" y="84"/>
                    <a:pt x="19" y="111"/>
                    <a:pt x="56" y="111"/>
                  </a:cubicBezTo>
                  <a:lnTo>
                    <a:pt x="1429" y="111"/>
                  </a:lnTo>
                  <a:cubicBezTo>
                    <a:pt x="1457" y="111"/>
                    <a:pt x="1485" y="84"/>
                    <a:pt x="1485" y="56"/>
                  </a:cubicBezTo>
                  <a:cubicBezTo>
                    <a:pt x="1485" y="19"/>
                    <a:pt x="145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68" name="Google Shape;2168;p43"/>
            <p:cNvSpPr/>
            <p:nvPr/>
          </p:nvSpPr>
          <p:spPr>
            <a:xfrm>
              <a:off x="1069300" y="2755800"/>
              <a:ext cx="323775" cy="82125"/>
            </a:xfrm>
            <a:custGeom>
              <a:avLst/>
              <a:gdLst/>
              <a:ahLst/>
              <a:cxnLst/>
              <a:rect l="l" t="t" r="r" b="b"/>
              <a:pathLst>
                <a:path w="12951" h="3285" extrusionOk="0">
                  <a:moveTo>
                    <a:pt x="121" y="0"/>
                  </a:moveTo>
                  <a:cubicBezTo>
                    <a:pt x="56" y="0"/>
                    <a:pt x="1" y="56"/>
                    <a:pt x="1" y="121"/>
                  </a:cubicBezTo>
                  <a:lnTo>
                    <a:pt x="1" y="3154"/>
                  </a:lnTo>
                  <a:cubicBezTo>
                    <a:pt x="1" y="3228"/>
                    <a:pt x="56" y="3284"/>
                    <a:pt x="121" y="3284"/>
                  </a:cubicBezTo>
                  <a:lnTo>
                    <a:pt x="12830" y="3284"/>
                  </a:lnTo>
                  <a:cubicBezTo>
                    <a:pt x="12895" y="3284"/>
                    <a:pt x="12951" y="3228"/>
                    <a:pt x="12951" y="3154"/>
                  </a:cubicBezTo>
                  <a:lnTo>
                    <a:pt x="12951" y="121"/>
                  </a:lnTo>
                  <a:cubicBezTo>
                    <a:pt x="12951" y="56"/>
                    <a:pt x="12895" y="0"/>
                    <a:pt x="12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69" name="Google Shape;2169;p43"/>
            <p:cNvSpPr/>
            <p:nvPr/>
          </p:nvSpPr>
          <p:spPr>
            <a:xfrm>
              <a:off x="1067925" y="2754400"/>
              <a:ext cx="326775" cy="84900"/>
            </a:xfrm>
            <a:custGeom>
              <a:avLst/>
              <a:gdLst/>
              <a:ahLst/>
              <a:cxnLst/>
              <a:rect l="l" t="t" r="r" b="b"/>
              <a:pathLst>
                <a:path w="13071" h="3396" extrusionOk="0">
                  <a:moveTo>
                    <a:pt x="12885" y="112"/>
                  </a:moveTo>
                  <a:cubicBezTo>
                    <a:pt x="12922" y="112"/>
                    <a:pt x="12950" y="140"/>
                    <a:pt x="12950" y="177"/>
                  </a:cubicBezTo>
                  <a:lnTo>
                    <a:pt x="12950" y="3210"/>
                  </a:lnTo>
                  <a:cubicBezTo>
                    <a:pt x="12950" y="3247"/>
                    <a:pt x="12922" y="3275"/>
                    <a:pt x="12885" y="3275"/>
                  </a:cubicBezTo>
                  <a:lnTo>
                    <a:pt x="176" y="3275"/>
                  </a:lnTo>
                  <a:cubicBezTo>
                    <a:pt x="139" y="3275"/>
                    <a:pt x="111" y="3247"/>
                    <a:pt x="111" y="3210"/>
                  </a:cubicBezTo>
                  <a:lnTo>
                    <a:pt x="111" y="177"/>
                  </a:lnTo>
                  <a:cubicBezTo>
                    <a:pt x="111" y="140"/>
                    <a:pt x="139" y="112"/>
                    <a:pt x="176" y="112"/>
                  </a:cubicBezTo>
                  <a:close/>
                  <a:moveTo>
                    <a:pt x="176" y="1"/>
                  </a:moveTo>
                  <a:cubicBezTo>
                    <a:pt x="74" y="1"/>
                    <a:pt x="0" y="75"/>
                    <a:pt x="0" y="177"/>
                  </a:cubicBezTo>
                  <a:lnTo>
                    <a:pt x="0" y="3210"/>
                  </a:lnTo>
                  <a:cubicBezTo>
                    <a:pt x="0" y="3312"/>
                    <a:pt x="74" y="3396"/>
                    <a:pt x="176" y="3396"/>
                  </a:cubicBezTo>
                  <a:lnTo>
                    <a:pt x="12885" y="3396"/>
                  </a:lnTo>
                  <a:cubicBezTo>
                    <a:pt x="12987" y="3396"/>
                    <a:pt x="13071" y="3312"/>
                    <a:pt x="13071" y="3210"/>
                  </a:cubicBezTo>
                  <a:lnTo>
                    <a:pt x="13071" y="177"/>
                  </a:lnTo>
                  <a:cubicBezTo>
                    <a:pt x="13071" y="75"/>
                    <a:pt x="12987" y="1"/>
                    <a:pt x="128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70" name="Google Shape;2170;p43"/>
            <p:cNvSpPr/>
            <p:nvPr/>
          </p:nvSpPr>
          <p:spPr>
            <a:xfrm>
              <a:off x="1070000" y="2873150"/>
              <a:ext cx="80725" cy="80725"/>
            </a:xfrm>
            <a:custGeom>
              <a:avLst/>
              <a:gdLst/>
              <a:ahLst/>
              <a:cxnLst/>
              <a:rect l="l" t="t" r="r" b="b"/>
              <a:pathLst>
                <a:path w="3229" h="3229" extrusionOk="0">
                  <a:moveTo>
                    <a:pt x="121" y="0"/>
                  </a:moveTo>
                  <a:cubicBezTo>
                    <a:pt x="56" y="0"/>
                    <a:pt x="1" y="56"/>
                    <a:pt x="1" y="121"/>
                  </a:cubicBezTo>
                  <a:lnTo>
                    <a:pt x="1" y="3099"/>
                  </a:lnTo>
                  <a:cubicBezTo>
                    <a:pt x="1" y="3173"/>
                    <a:pt x="56" y="3228"/>
                    <a:pt x="121" y="3228"/>
                  </a:cubicBezTo>
                  <a:lnTo>
                    <a:pt x="3099" y="3228"/>
                  </a:lnTo>
                  <a:cubicBezTo>
                    <a:pt x="3173" y="3228"/>
                    <a:pt x="3229" y="3173"/>
                    <a:pt x="3229" y="3099"/>
                  </a:cubicBezTo>
                  <a:lnTo>
                    <a:pt x="3229" y="121"/>
                  </a:lnTo>
                  <a:cubicBezTo>
                    <a:pt x="3229" y="56"/>
                    <a:pt x="3173" y="0"/>
                    <a:pt x="3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71" name="Google Shape;2171;p43"/>
            <p:cNvSpPr/>
            <p:nvPr/>
          </p:nvSpPr>
          <p:spPr>
            <a:xfrm>
              <a:off x="1068600" y="2871750"/>
              <a:ext cx="83525" cy="83525"/>
            </a:xfrm>
            <a:custGeom>
              <a:avLst/>
              <a:gdLst/>
              <a:ahLst/>
              <a:cxnLst/>
              <a:rect l="l" t="t" r="r" b="b"/>
              <a:pathLst>
                <a:path w="3341" h="3341" extrusionOk="0">
                  <a:moveTo>
                    <a:pt x="3155" y="112"/>
                  </a:moveTo>
                  <a:cubicBezTo>
                    <a:pt x="3192" y="112"/>
                    <a:pt x="3220" y="140"/>
                    <a:pt x="3220" y="177"/>
                  </a:cubicBezTo>
                  <a:lnTo>
                    <a:pt x="3220" y="3155"/>
                  </a:lnTo>
                  <a:cubicBezTo>
                    <a:pt x="3220" y="3192"/>
                    <a:pt x="3192" y="3220"/>
                    <a:pt x="3155" y="3220"/>
                  </a:cubicBezTo>
                  <a:lnTo>
                    <a:pt x="177" y="3220"/>
                  </a:lnTo>
                  <a:cubicBezTo>
                    <a:pt x="140" y="3220"/>
                    <a:pt x="112" y="3192"/>
                    <a:pt x="112" y="3155"/>
                  </a:cubicBezTo>
                  <a:lnTo>
                    <a:pt x="112" y="177"/>
                  </a:lnTo>
                  <a:cubicBezTo>
                    <a:pt x="112" y="140"/>
                    <a:pt x="140" y="112"/>
                    <a:pt x="177" y="112"/>
                  </a:cubicBezTo>
                  <a:close/>
                  <a:moveTo>
                    <a:pt x="177" y="1"/>
                  </a:moveTo>
                  <a:cubicBezTo>
                    <a:pt x="75" y="1"/>
                    <a:pt x="1" y="84"/>
                    <a:pt x="1" y="177"/>
                  </a:cubicBezTo>
                  <a:lnTo>
                    <a:pt x="1" y="3155"/>
                  </a:lnTo>
                  <a:cubicBezTo>
                    <a:pt x="1" y="3257"/>
                    <a:pt x="75" y="3340"/>
                    <a:pt x="177" y="3340"/>
                  </a:cubicBezTo>
                  <a:lnTo>
                    <a:pt x="3155" y="3340"/>
                  </a:lnTo>
                  <a:cubicBezTo>
                    <a:pt x="3257" y="3340"/>
                    <a:pt x="3340" y="3257"/>
                    <a:pt x="3340" y="3155"/>
                  </a:cubicBezTo>
                  <a:lnTo>
                    <a:pt x="3340" y="177"/>
                  </a:lnTo>
                  <a:cubicBezTo>
                    <a:pt x="3340" y="84"/>
                    <a:pt x="3257" y="1"/>
                    <a:pt x="3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72" name="Google Shape;2172;p43"/>
            <p:cNvSpPr/>
            <p:nvPr/>
          </p:nvSpPr>
          <p:spPr>
            <a:xfrm>
              <a:off x="1190825" y="2873150"/>
              <a:ext cx="80725" cy="80725"/>
            </a:xfrm>
            <a:custGeom>
              <a:avLst/>
              <a:gdLst/>
              <a:ahLst/>
              <a:cxnLst/>
              <a:rect l="l" t="t" r="r" b="b"/>
              <a:pathLst>
                <a:path w="3229" h="3229" extrusionOk="0">
                  <a:moveTo>
                    <a:pt x="131" y="0"/>
                  </a:moveTo>
                  <a:cubicBezTo>
                    <a:pt x="56" y="0"/>
                    <a:pt x="1" y="56"/>
                    <a:pt x="1" y="121"/>
                  </a:cubicBezTo>
                  <a:lnTo>
                    <a:pt x="1" y="3099"/>
                  </a:lnTo>
                  <a:cubicBezTo>
                    <a:pt x="1" y="3173"/>
                    <a:pt x="56" y="3228"/>
                    <a:pt x="131" y="3228"/>
                  </a:cubicBezTo>
                  <a:lnTo>
                    <a:pt x="3108" y="3228"/>
                  </a:lnTo>
                  <a:cubicBezTo>
                    <a:pt x="3173" y="3228"/>
                    <a:pt x="3229" y="3173"/>
                    <a:pt x="3229" y="3099"/>
                  </a:cubicBezTo>
                  <a:lnTo>
                    <a:pt x="3229" y="121"/>
                  </a:lnTo>
                  <a:cubicBezTo>
                    <a:pt x="3229" y="56"/>
                    <a:pt x="3173" y="0"/>
                    <a:pt x="3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73" name="Google Shape;2173;p43"/>
            <p:cNvSpPr/>
            <p:nvPr/>
          </p:nvSpPr>
          <p:spPr>
            <a:xfrm>
              <a:off x="1189450" y="2871750"/>
              <a:ext cx="83500" cy="83525"/>
            </a:xfrm>
            <a:custGeom>
              <a:avLst/>
              <a:gdLst/>
              <a:ahLst/>
              <a:cxnLst/>
              <a:rect l="l" t="t" r="r" b="b"/>
              <a:pathLst>
                <a:path w="3340" h="3341" extrusionOk="0">
                  <a:moveTo>
                    <a:pt x="3163" y="112"/>
                  </a:moveTo>
                  <a:cubicBezTo>
                    <a:pt x="3200" y="112"/>
                    <a:pt x="3228" y="140"/>
                    <a:pt x="3228" y="177"/>
                  </a:cubicBezTo>
                  <a:lnTo>
                    <a:pt x="3228" y="3155"/>
                  </a:lnTo>
                  <a:cubicBezTo>
                    <a:pt x="3228" y="3192"/>
                    <a:pt x="3200" y="3220"/>
                    <a:pt x="3163" y="3220"/>
                  </a:cubicBezTo>
                  <a:lnTo>
                    <a:pt x="186" y="3220"/>
                  </a:lnTo>
                  <a:cubicBezTo>
                    <a:pt x="148" y="3220"/>
                    <a:pt x="121" y="3192"/>
                    <a:pt x="121" y="3155"/>
                  </a:cubicBezTo>
                  <a:lnTo>
                    <a:pt x="121" y="177"/>
                  </a:lnTo>
                  <a:cubicBezTo>
                    <a:pt x="121" y="140"/>
                    <a:pt x="148" y="112"/>
                    <a:pt x="186" y="112"/>
                  </a:cubicBezTo>
                  <a:close/>
                  <a:moveTo>
                    <a:pt x="186" y="1"/>
                  </a:moveTo>
                  <a:cubicBezTo>
                    <a:pt x="83" y="1"/>
                    <a:pt x="0" y="84"/>
                    <a:pt x="0" y="177"/>
                  </a:cubicBezTo>
                  <a:lnTo>
                    <a:pt x="0" y="3155"/>
                  </a:lnTo>
                  <a:cubicBezTo>
                    <a:pt x="0" y="3257"/>
                    <a:pt x="83" y="3340"/>
                    <a:pt x="186" y="3340"/>
                  </a:cubicBezTo>
                  <a:lnTo>
                    <a:pt x="3163" y="3340"/>
                  </a:lnTo>
                  <a:cubicBezTo>
                    <a:pt x="3256" y="3340"/>
                    <a:pt x="3340" y="3257"/>
                    <a:pt x="3340" y="3155"/>
                  </a:cubicBezTo>
                  <a:lnTo>
                    <a:pt x="3340" y="177"/>
                  </a:lnTo>
                  <a:cubicBezTo>
                    <a:pt x="3340" y="84"/>
                    <a:pt x="3256" y="1"/>
                    <a:pt x="3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74" name="Google Shape;2174;p43"/>
            <p:cNvSpPr/>
            <p:nvPr/>
          </p:nvSpPr>
          <p:spPr>
            <a:xfrm>
              <a:off x="1309350" y="2873150"/>
              <a:ext cx="80500" cy="80725"/>
            </a:xfrm>
            <a:custGeom>
              <a:avLst/>
              <a:gdLst/>
              <a:ahLst/>
              <a:cxnLst/>
              <a:rect l="l" t="t" r="r" b="b"/>
              <a:pathLst>
                <a:path w="3220" h="3229" extrusionOk="0">
                  <a:moveTo>
                    <a:pt x="121" y="0"/>
                  </a:moveTo>
                  <a:cubicBezTo>
                    <a:pt x="56" y="0"/>
                    <a:pt x="0" y="56"/>
                    <a:pt x="0" y="121"/>
                  </a:cubicBezTo>
                  <a:lnTo>
                    <a:pt x="0" y="3099"/>
                  </a:lnTo>
                  <a:cubicBezTo>
                    <a:pt x="0" y="3173"/>
                    <a:pt x="56" y="3228"/>
                    <a:pt x="121" y="3228"/>
                  </a:cubicBezTo>
                  <a:lnTo>
                    <a:pt x="3098" y="3228"/>
                  </a:lnTo>
                  <a:cubicBezTo>
                    <a:pt x="3173" y="3228"/>
                    <a:pt x="3219" y="3173"/>
                    <a:pt x="3219" y="3099"/>
                  </a:cubicBezTo>
                  <a:lnTo>
                    <a:pt x="3219" y="121"/>
                  </a:lnTo>
                  <a:cubicBezTo>
                    <a:pt x="3219" y="56"/>
                    <a:pt x="3173" y="0"/>
                    <a:pt x="3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75" name="Google Shape;2175;p43"/>
            <p:cNvSpPr/>
            <p:nvPr/>
          </p:nvSpPr>
          <p:spPr>
            <a:xfrm>
              <a:off x="1307950" y="2871750"/>
              <a:ext cx="83500" cy="83525"/>
            </a:xfrm>
            <a:custGeom>
              <a:avLst/>
              <a:gdLst/>
              <a:ahLst/>
              <a:cxnLst/>
              <a:rect l="l" t="t" r="r" b="b"/>
              <a:pathLst>
                <a:path w="3340" h="3341" extrusionOk="0">
                  <a:moveTo>
                    <a:pt x="3154" y="112"/>
                  </a:moveTo>
                  <a:cubicBezTo>
                    <a:pt x="3192" y="112"/>
                    <a:pt x="3219" y="140"/>
                    <a:pt x="3219" y="177"/>
                  </a:cubicBezTo>
                  <a:lnTo>
                    <a:pt x="3219" y="3155"/>
                  </a:lnTo>
                  <a:cubicBezTo>
                    <a:pt x="3219" y="3192"/>
                    <a:pt x="3192" y="3220"/>
                    <a:pt x="3154" y="3220"/>
                  </a:cubicBezTo>
                  <a:lnTo>
                    <a:pt x="177" y="3220"/>
                  </a:lnTo>
                  <a:cubicBezTo>
                    <a:pt x="140" y="3220"/>
                    <a:pt x="112" y="3192"/>
                    <a:pt x="112" y="3155"/>
                  </a:cubicBezTo>
                  <a:lnTo>
                    <a:pt x="112" y="177"/>
                  </a:lnTo>
                  <a:cubicBezTo>
                    <a:pt x="112" y="140"/>
                    <a:pt x="140" y="112"/>
                    <a:pt x="177" y="112"/>
                  </a:cubicBezTo>
                  <a:close/>
                  <a:moveTo>
                    <a:pt x="177" y="1"/>
                  </a:moveTo>
                  <a:cubicBezTo>
                    <a:pt x="75" y="1"/>
                    <a:pt x="0" y="84"/>
                    <a:pt x="0" y="177"/>
                  </a:cubicBezTo>
                  <a:lnTo>
                    <a:pt x="0" y="3155"/>
                  </a:lnTo>
                  <a:cubicBezTo>
                    <a:pt x="0" y="3257"/>
                    <a:pt x="75" y="3340"/>
                    <a:pt x="177" y="3340"/>
                  </a:cubicBezTo>
                  <a:lnTo>
                    <a:pt x="3154" y="3340"/>
                  </a:lnTo>
                  <a:cubicBezTo>
                    <a:pt x="3257" y="3340"/>
                    <a:pt x="3340" y="3257"/>
                    <a:pt x="3340" y="3155"/>
                  </a:cubicBezTo>
                  <a:lnTo>
                    <a:pt x="3340" y="177"/>
                  </a:lnTo>
                  <a:cubicBezTo>
                    <a:pt x="3340" y="84"/>
                    <a:pt x="3257" y="1"/>
                    <a:pt x="3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76" name="Google Shape;2176;p43"/>
            <p:cNvSpPr/>
            <p:nvPr/>
          </p:nvSpPr>
          <p:spPr>
            <a:xfrm>
              <a:off x="1180850" y="3001400"/>
              <a:ext cx="207375" cy="61700"/>
            </a:xfrm>
            <a:custGeom>
              <a:avLst/>
              <a:gdLst/>
              <a:ahLst/>
              <a:cxnLst/>
              <a:rect l="l" t="t" r="r" b="b"/>
              <a:pathLst>
                <a:path w="8295" h="2468" extrusionOk="0">
                  <a:moveTo>
                    <a:pt x="1235" y="0"/>
                  </a:moveTo>
                  <a:cubicBezTo>
                    <a:pt x="557" y="0"/>
                    <a:pt x="1" y="547"/>
                    <a:pt x="1" y="1234"/>
                  </a:cubicBezTo>
                  <a:cubicBezTo>
                    <a:pt x="1" y="1920"/>
                    <a:pt x="557" y="2468"/>
                    <a:pt x="1235" y="2468"/>
                  </a:cubicBezTo>
                  <a:lnTo>
                    <a:pt x="7051" y="2468"/>
                  </a:lnTo>
                  <a:cubicBezTo>
                    <a:pt x="7738" y="2468"/>
                    <a:pt x="8294" y="1920"/>
                    <a:pt x="8294" y="1234"/>
                  </a:cubicBezTo>
                  <a:cubicBezTo>
                    <a:pt x="8294" y="547"/>
                    <a:pt x="7738" y="0"/>
                    <a:pt x="7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77" name="Google Shape;2177;p43"/>
            <p:cNvSpPr/>
            <p:nvPr/>
          </p:nvSpPr>
          <p:spPr>
            <a:xfrm>
              <a:off x="1179475" y="2999775"/>
              <a:ext cx="210125" cy="64950"/>
            </a:xfrm>
            <a:custGeom>
              <a:avLst/>
              <a:gdLst/>
              <a:ahLst/>
              <a:cxnLst/>
              <a:rect l="l" t="t" r="r" b="b"/>
              <a:pathLst>
                <a:path w="8405" h="2598" extrusionOk="0">
                  <a:moveTo>
                    <a:pt x="7106" y="121"/>
                  </a:moveTo>
                  <a:cubicBezTo>
                    <a:pt x="7755" y="121"/>
                    <a:pt x="8284" y="650"/>
                    <a:pt x="8284" y="1299"/>
                  </a:cubicBezTo>
                  <a:cubicBezTo>
                    <a:pt x="8284" y="1948"/>
                    <a:pt x="7755" y="2477"/>
                    <a:pt x="7106" y="2477"/>
                  </a:cubicBezTo>
                  <a:lnTo>
                    <a:pt x="1290" y="2477"/>
                  </a:lnTo>
                  <a:cubicBezTo>
                    <a:pt x="640" y="2477"/>
                    <a:pt x="111" y="1948"/>
                    <a:pt x="111" y="1299"/>
                  </a:cubicBezTo>
                  <a:cubicBezTo>
                    <a:pt x="111" y="650"/>
                    <a:pt x="640" y="121"/>
                    <a:pt x="1290" y="121"/>
                  </a:cubicBezTo>
                  <a:close/>
                  <a:moveTo>
                    <a:pt x="1290" y="0"/>
                  </a:moveTo>
                  <a:cubicBezTo>
                    <a:pt x="575" y="0"/>
                    <a:pt x="0" y="585"/>
                    <a:pt x="0" y="1299"/>
                  </a:cubicBezTo>
                  <a:cubicBezTo>
                    <a:pt x="0" y="2013"/>
                    <a:pt x="575" y="2598"/>
                    <a:pt x="1290" y="2598"/>
                  </a:cubicBezTo>
                  <a:lnTo>
                    <a:pt x="7106" y="2598"/>
                  </a:lnTo>
                  <a:cubicBezTo>
                    <a:pt x="7820" y="2598"/>
                    <a:pt x="8405" y="2013"/>
                    <a:pt x="8405" y="1299"/>
                  </a:cubicBezTo>
                  <a:cubicBezTo>
                    <a:pt x="8405" y="585"/>
                    <a:pt x="7820" y="0"/>
                    <a:pt x="7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78" name="Google Shape;2178;p43"/>
            <p:cNvSpPr/>
            <p:nvPr/>
          </p:nvSpPr>
          <p:spPr>
            <a:xfrm>
              <a:off x="1458450" y="2935300"/>
              <a:ext cx="70075" cy="2800"/>
            </a:xfrm>
            <a:custGeom>
              <a:avLst/>
              <a:gdLst/>
              <a:ahLst/>
              <a:cxnLst/>
              <a:rect l="l" t="t" r="r" b="b"/>
              <a:pathLst>
                <a:path w="2803" h="112" extrusionOk="0">
                  <a:moveTo>
                    <a:pt x="66" y="0"/>
                  </a:moveTo>
                  <a:cubicBezTo>
                    <a:pt x="29" y="0"/>
                    <a:pt x="1" y="28"/>
                    <a:pt x="1" y="56"/>
                  </a:cubicBezTo>
                  <a:cubicBezTo>
                    <a:pt x="1" y="93"/>
                    <a:pt x="29" y="112"/>
                    <a:pt x="66" y="112"/>
                  </a:cubicBezTo>
                  <a:lnTo>
                    <a:pt x="2747" y="112"/>
                  </a:lnTo>
                  <a:cubicBezTo>
                    <a:pt x="2775" y="112"/>
                    <a:pt x="2803" y="93"/>
                    <a:pt x="2803" y="56"/>
                  </a:cubicBezTo>
                  <a:cubicBezTo>
                    <a:pt x="2803" y="28"/>
                    <a:pt x="2775" y="0"/>
                    <a:pt x="2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79" name="Google Shape;2179;p43"/>
            <p:cNvSpPr/>
            <p:nvPr/>
          </p:nvSpPr>
          <p:spPr>
            <a:xfrm>
              <a:off x="1553325" y="2935300"/>
              <a:ext cx="84425" cy="2800"/>
            </a:xfrm>
            <a:custGeom>
              <a:avLst/>
              <a:gdLst/>
              <a:ahLst/>
              <a:cxnLst/>
              <a:rect l="l" t="t" r="r" b="b"/>
              <a:pathLst>
                <a:path w="3377" h="112" extrusionOk="0">
                  <a:moveTo>
                    <a:pt x="56" y="0"/>
                  </a:moveTo>
                  <a:cubicBezTo>
                    <a:pt x="28" y="0"/>
                    <a:pt x="0" y="28"/>
                    <a:pt x="0" y="56"/>
                  </a:cubicBezTo>
                  <a:cubicBezTo>
                    <a:pt x="0" y="93"/>
                    <a:pt x="28" y="112"/>
                    <a:pt x="56" y="112"/>
                  </a:cubicBezTo>
                  <a:lnTo>
                    <a:pt x="3312" y="112"/>
                  </a:lnTo>
                  <a:cubicBezTo>
                    <a:pt x="3349" y="112"/>
                    <a:pt x="3377" y="93"/>
                    <a:pt x="3377" y="56"/>
                  </a:cubicBezTo>
                  <a:cubicBezTo>
                    <a:pt x="3377" y="28"/>
                    <a:pt x="3349" y="0"/>
                    <a:pt x="3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80" name="Google Shape;2180;p43"/>
            <p:cNvSpPr/>
            <p:nvPr/>
          </p:nvSpPr>
          <p:spPr>
            <a:xfrm>
              <a:off x="1458450" y="3043125"/>
              <a:ext cx="125500" cy="2825"/>
            </a:xfrm>
            <a:custGeom>
              <a:avLst/>
              <a:gdLst/>
              <a:ahLst/>
              <a:cxnLst/>
              <a:rect l="l" t="t" r="r" b="b"/>
              <a:pathLst>
                <a:path w="5020" h="113" extrusionOk="0">
                  <a:moveTo>
                    <a:pt x="66" y="1"/>
                  </a:moveTo>
                  <a:cubicBezTo>
                    <a:pt x="29" y="1"/>
                    <a:pt x="1" y="29"/>
                    <a:pt x="1" y="57"/>
                  </a:cubicBezTo>
                  <a:cubicBezTo>
                    <a:pt x="1" y="84"/>
                    <a:pt x="29" y="112"/>
                    <a:pt x="66" y="112"/>
                  </a:cubicBezTo>
                  <a:lnTo>
                    <a:pt x="4964" y="112"/>
                  </a:lnTo>
                  <a:cubicBezTo>
                    <a:pt x="4992" y="112"/>
                    <a:pt x="5020" y="94"/>
                    <a:pt x="5020" y="57"/>
                  </a:cubicBezTo>
                  <a:cubicBezTo>
                    <a:pt x="5020" y="29"/>
                    <a:pt x="4992" y="1"/>
                    <a:pt x="4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81" name="Google Shape;2181;p43"/>
            <p:cNvSpPr/>
            <p:nvPr/>
          </p:nvSpPr>
          <p:spPr>
            <a:xfrm>
              <a:off x="1458450" y="2972625"/>
              <a:ext cx="195775" cy="2825"/>
            </a:xfrm>
            <a:custGeom>
              <a:avLst/>
              <a:gdLst/>
              <a:ahLst/>
              <a:cxnLst/>
              <a:rect l="l" t="t" r="r" b="b"/>
              <a:pathLst>
                <a:path w="7831" h="113" extrusionOk="0">
                  <a:moveTo>
                    <a:pt x="66" y="1"/>
                  </a:moveTo>
                  <a:cubicBezTo>
                    <a:pt x="29" y="1"/>
                    <a:pt x="1" y="29"/>
                    <a:pt x="1" y="57"/>
                  </a:cubicBezTo>
                  <a:cubicBezTo>
                    <a:pt x="1" y="94"/>
                    <a:pt x="29" y="112"/>
                    <a:pt x="66" y="112"/>
                  </a:cubicBezTo>
                  <a:lnTo>
                    <a:pt x="7766" y="112"/>
                  </a:lnTo>
                  <a:cubicBezTo>
                    <a:pt x="7803" y="112"/>
                    <a:pt x="7830" y="94"/>
                    <a:pt x="7830" y="57"/>
                  </a:cubicBezTo>
                  <a:cubicBezTo>
                    <a:pt x="7830" y="29"/>
                    <a:pt x="7803" y="1"/>
                    <a:pt x="7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82" name="Google Shape;2182;p43"/>
            <p:cNvSpPr/>
            <p:nvPr/>
          </p:nvSpPr>
          <p:spPr>
            <a:xfrm>
              <a:off x="1458450" y="3008125"/>
              <a:ext cx="64050" cy="3025"/>
            </a:xfrm>
            <a:custGeom>
              <a:avLst/>
              <a:gdLst/>
              <a:ahLst/>
              <a:cxnLst/>
              <a:rect l="l" t="t" r="r" b="b"/>
              <a:pathLst>
                <a:path w="2562" h="121" extrusionOk="0">
                  <a:moveTo>
                    <a:pt x="66" y="0"/>
                  </a:moveTo>
                  <a:cubicBezTo>
                    <a:pt x="29" y="0"/>
                    <a:pt x="1" y="28"/>
                    <a:pt x="1" y="56"/>
                  </a:cubicBezTo>
                  <a:cubicBezTo>
                    <a:pt x="1" y="93"/>
                    <a:pt x="29" y="121"/>
                    <a:pt x="66" y="121"/>
                  </a:cubicBezTo>
                  <a:lnTo>
                    <a:pt x="2506" y="121"/>
                  </a:lnTo>
                  <a:cubicBezTo>
                    <a:pt x="2534" y="121"/>
                    <a:pt x="2561" y="93"/>
                    <a:pt x="2561" y="56"/>
                  </a:cubicBezTo>
                  <a:cubicBezTo>
                    <a:pt x="2561" y="28"/>
                    <a:pt x="2534" y="0"/>
                    <a:pt x="2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83" name="Google Shape;2183;p43"/>
            <p:cNvSpPr/>
            <p:nvPr/>
          </p:nvSpPr>
          <p:spPr>
            <a:xfrm>
              <a:off x="1538475" y="3008125"/>
              <a:ext cx="113900" cy="3025"/>
            </a:xfrm>
            <a:custGeom>
              <a:avLst/>
              <a:gdLst/>
              <a:ahLst/>
              <a:cxnLst/>
              <a:rect l="l" t="t" r="r" b="b"/>
              <a:pathLst>
                <a:path w="4556" h="121" extrusionOk="0">
                  <a:moveTo>
                    <a:pt x="56" y="0"/>
                  </a:moveTo>
                  <a:cubicBezTo>
                    <a:pt x="19" y="0"/>
                    <a:pt x="0" y="28"/>
                    <a:pt x="0" y="56"/>
                  </a:cubicBezTo>
                  <a:cubicBezTo>
                    <a:pt x="0" y="93"/>
                    <a:pt x="19" y="121"/>
                    <a:pt x="56" y="121"/>
                  </a:cubicBezTo>
                  <a:lnTo>
                    <a:pt x="4500" y="121"/>
                  </a:lnTo>
                  <a:cubicBezTo>
                    <a:pt x="4537" y="121"/>
                    <a:pt x="4555" y="93"/>
                    <a:pt x="4555" y="56"/>
                  </a:cubicBezTo>
                  <a:cubicBezTo>
                    <a:pt x="4555" y="28"/>
                    <a:pt x="4537" y="0"/>
                    <a:pt x="4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84" name="Google Shape;2184;p43"/>
            <p:cNvSpPr/>
            <p:nvPr/>
          </p:nvSpPr>
          <p:spPr>
            <a:xfrm>
              <a:off x="1457300" y="2753925"/>
              <a:ext cx="203425" cy="24400"/>
            </a:xfrm>
            <a:custGeom>
              <a:avLst/>
              <a:gdLst/>
              <a:ahLst/>
              <a:cxnLst/>
              <a:rect l="l" t="t" r="r" b="b"/>
              <a:pathLst>
                <a:path w="8137" h="976" extrusionOk="0">
                  <a:moveTo>
                    <a:pt x="177" y="1"/>
                  </a:moveTo>
                  <a:cubicBezTo>
                    <a:pt x="75" y="1"/>
                    <a:pt x="1" y="75"/>
                    <a:pt x="1" y="177"/>
                  </a:cubicBezTo>
                  <a:lnTo>
                    <a:pt x="1" y="975"/>
                  </a:lnTo>
                  <a:lnTo>
                    <a:pt x="8136" y="975"/>
                  </a:lnTo>
                  <a:lnTo>
                    <a:pt x="8136" y="233"/>
                  </a:lnTo>
                  <a:cubicBezTo>
                    <a:pt x="8136" y="103"/>
                    <a:pt x="8025" y="1"/>
                    <a:pt x="7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85" name="Google Shape;2185;p43"/>
            <p:cNvSpPr/>
            <p:nvPr/>
          </p:nvSpPr>
          <p:spPr>
            <a:xfrm>
              <a:off x="1478875" y="2760425"/>
              <a:ext cx="10225" cy="10475"/>
            </a:xfrm>
            <a:custGeom>
              <a:avLst/>
              <a:gdLst/>
              <a:ahLst/>
              <a:cxnLst/>
              <a:rect l="l" t="t" r="r" b="b"/>
              <a:pathLst>
                <a:path w="409" h="419" extrusionOk="0">
                  <a:moveTo>
                    <a:pt x="204" y="121"/>
                  </a:moveTo>
                  <a:cubicBezTo>
                    <a:pt x="251" y="121"/>
                    <a:pt x="297" y="168"/>
                    <a:pt x="297" y="214"/>
                  </a:cubicBezTo>
                  <a:cubicBezTo>
                    <a:pt x="297" y="270"/>
                    <a:pt x="251" y="307"/>
                    <a:pt x="204" y="307"/>
                  </a:cubicBezTo>
                  <a:cubicBezTo>
                    <a:pt x="158" y="307"/>
                    <a:pt x="112" y="270"/>
                    <a:pt x="112" y="214"/>
                  </a:cubicBezTo>
                  <a:cubicBezTo>
                    <a:pt x="112" y="168"/>
                    <a:pt x="149" y="121"/>
                    <a:pt x="204" y="121"/>
                  </a:cubicBezTo>
                  <a:close/>
                  <a:moveTo>
                    <a:pt x="204" y="1"/>
                  </a:moveTo>
                  <a:cubicBezTo>
                    <a:pt x="93" y="1"/>
                    <a:pt x="0" y="103"/>
                    <a:pt x="0" y="214"/>
                  </a:cubicBezTo>
                  <a:cubicBezTo>
                    <a:pt x="0" y="325"/>
                    <a:pt x="93" y="418"/>
                    <a:pt x="204" y="418"/>
                  </a:cubicBezTo>
                  <a:cubicBezTo>
                    <a:pt x="316" y="418"/>
                    <a:pt x="408" y="335"/>
                    <a:pt x="408" y="214"/>
                  </a:cubicBezTo>
                  <a:cubicBezTo>
                    <a:pt x="408" y="103"/>
                    <a:pt x="316"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86" name="Google Shape;2186;p43"/>
            <p:cNvSpPr/>
            <p:nvPr/>
          </p:nvSpPr>
          <p:spPr>
            <a:xfrm>
              <a:off x="1493475" y="2760425"/>
              <a:ext cx="10475" cy="10475"/>
            </a:xfrm>
            <a:custGeom>
              <a:avLst/>
              <a:gdLst/>
              <a:ahLst/>
              <a:cxnLst/>
              <a:rect l="l" t="t" r="r" b="b"/>
              <a:pathLst>
                <a:path w="419" h="419" extrusionOk="0">
                  <a:moveTo>
                    <a:pt x="205" y="121"/>
                  </a:moveTo>
                  <a:cubicBezTo>
                    <a:pt x="260" y="121"/>
                    <a:pt x="298" y="168"/>
                    <a:pt x="298" y="214"/>
                  </a:cubicBezTo>
                  <a:cubicBezTo>
                    <a:pt x="298" y="270"/>
                    <a:pt x="251" y="307"/>
                    <a:pt x="205" y="307"/>
                  </a:cubicBezTo>
                  <a:cubicBezTo>
                    <a:pt x="158" y="307"/>
                    <a:pt x="112" y="270"/>
                    <a:pt x="112" y="214"/>
                  </a:cubicBezTo>
                  <a:cubicBezTo>
                    <a:pt x="112" y="168"/>
                    <a:pt x="158" y="121"/>
                    <a:pt x="205" y="121"/>
                  </a:cubicBezTo>
                  <a:close/>
                  <a:moveTo>
                    <a:pt x="205" y="1"/>
                  </a:moveTo>
                  <a:cubicBezTo>
                    <a:pt x="94" y="1"/>
                    <a:pt x="1" y="103"/>
                    <a:pt x="1" y="214"/>
                  </a:cubicBezTo>
                  <a:cubicBezTo>
                    <a:pt x="1" y="325"/>
                    <a:pt x="94" y="418"/>
                    <a:pt x="205" y="418"/>
                  </a:cubicBezTo>
                  <a:cubicBezTo>
                    <a:pt x="316" y="418"/>
                    <a:pt x="418" y="335"/>
                    <a:pt x="409" y="214"/>
                  </a:cubicBezTo>
                  <a:cubicBezTo>
                    <a:pt x="409" y="103"/>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87" name="Google Shape;2187;p43"/>
            <p:cNvSpPr/>
            <p:nvPr/>
          </p:nvSpPr>
          <p:spPr>
            <a:xfrm>
              <a:off x="1464250" y="2760425"/>
              <a:ext cx="10475" cy="10475"/>
            </a:xfrm>
            <a:custGeom>
              <a:avLst/>
              <a:gdLst/>
              <a:ahLst/>
              <a:cxnLst/>
              <a:rect l="l" t="t" r="r" b="b"/>
              <a:pathLst>
                <a:path w="419" h="419" extrusionOk="0">
                  <a:moveTo>
                    <a:pt x="205" y="121"/>
                  </a:moveTo>
                  <a:cubicBezTo>
                    <a:pt x="261" y="121"/>
                    <a:pt x="298" y="168"/>
                    <a:pt x="298" y="214"/>
                  </a:cubicBezTo>
                  <a:cubicBezTo>
                    <a:pt x="298" y="270"/>
                    <a:pt x="261" y="307"/>
                    <a:pt x="205" y="307"/>
                  </a:cubicBezTo>
                  <a:cubicBezTo>
                    <a:pt x="159" y="307"/>
                    <a:pt x="112" y="270"/>
                    <a:pt x="112" y="214"/>
                  </a:cubicBezTo>
                  <a:cubicBezTo>
                    <a:pt x="112" y="168"/>
                    <a:pt x="159" y="121"/>
                    <a:pt x="205" y="121"/>
                  </a:cubicBezTo>
                  <a:close/>
                  <a:moveTo>
                    <a:pt x="205" y="1"/>
                  </a:moveTo>
                  <a:cubicBezTo>
                    <a:pt x="94" y="1"/>
                    <a:pt x="1" y="103"/>
                    <a:pt x="1" y="214"/>
                  </a:cubicBezTo>
                  <a:cubicBezTo>
                    <a:pt x="1" y="325"/>
                    <a:pt x="94" y="418"/>
                    <a:pt x="205" y="418"/>
                  </a:cubicBezTo>
                  <a:cubicBezTo>
                    <a:pt x="326" y="418"/>
                    <a:pt x="418" y="335"/>
                    <a:pt x="418" y="214"/>
                  </a:cubicBezTo>
                  <a:cubicBezTo>
                    <a:pt x="418" y="103"/>
                    <a:pt x="32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88" name="Google Shape;2188;p43"/>
            <p:cNvSpPr/>
            <p:nvPr/>
          </p:nvSpPr>
          <p:spPr>
            <a:xfrm>
              <a:off x="1457075" y="2778300"/>
              <a:ext cx="203400" cy="119450"/>
            </a:xfrm>
            <a:custGeom>
              <a:avLst/>
              <a:gdLst/>
              <a:ahLst/>
              <a:cxnLst/>
              <a:rect l="l" t="t" r="r" b="b"/>
              <a:pathLst>
                <a:path w="8136" h="4778" extrusionOk="0">
                  <a:moveTo>
                    <a:pt x="28" y="0"/>
                  </a:moveTo>
                  <a:cubicBezTo>
                    <a:pt x="19" y="0"/>
                    <a:pt x="0" y="9"/>
                    <a:pt x="0" y="28"/>
                  </a:cubicBezTo>
                  <a:lnTo>
                    <a:pt x="0" y="4750"/>
                  </a:lnTo>
                  <a:cubicBezTo>
                    <a:pt x="0" y="4768"/>
                    <a:pt x="19" y="4778"/>
                    <a:pt x="28" y="4778"/>
                  </a:cubicBezTo>
                  <a:lnTo>
                    <a:pt x="8108" y="4778"/>
                  </a:lnTo>
                  <a:cubicBezTo>
                    <a:pt x="8127" y="4778"/>
                    <a:pt x="8136" y="4768"/>
                    <a:pt x="8136" y="4750"/>
                  </a:cubicBezTo>
                  <a:lnTo>
                    <a:pt x="8136" y="28"/>
                  </a:lnTo>
                  <a:cubicBezTo>
                    <a:pt x="8136" y="9"/>
                    <a:pt x="8127" y="0"/>
                    <a:pt x="8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89" name="Google Shape;2189;p43"/>
            <p:cNvSpPr/>
            <p:nvPr/>
          </p:nvSpPr>
          <p:spPr>
            <a:xfrm>
              <a:off x="1541250" y="2805875"/>
              <a:ext cx="94200" cy="2825"/>
            </a:xfrm>
            <a:custGeom>
              <a:avLst/>
              <a:gdLst/>
              <a:ahLst/>
              <a:cxnLst/>
              <a:rect l="l" t="t" r="r" b="b"/>
              <a:pathLst>
                <a:path w="3768" h="113" extrusionOk="0">
                  <a:moveTo>
                    <a:pt x="56" y="1"/>
                  </a:moveTo>
                  <a:cubicBezTo>
                    <a:pt x="19" y="1"/>
                    <a:pt x="1" y="20"/>
                    <a:pt x="1" y="57"/>
                  </a:cubicBezTo>
                  <a:cubicBezTo>
                    <a:pt x="1" y="84"/>
                    <a:pt x="19" y="112"/>
                    <a:pt x="56" y="112"/>
                  </a:cubicBezTo>
                  <a:lnTo>
                    <a:pt x="3711" y="112"/>
                  </a:lnTo>
                  <a:cubicBezTo>
                    <a:pt x="3739" y="112"/>
                    <a:pt x="3767" y="84"/>
                    <a:pt x="3767" y="57"/>
                  </a:cubicBezTo>
                  <a:cubicBezTo>
                    <a:pt x="3767" y="20"/>
                    <a:pt x="3739" y="1"/>
                    <a:pt x="3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90" name="Google Shape;2190;p43"/>
            <p:cNvSpPr/>
            <p:nvPr/>
          </p:nvSpPr>
          <p:spPr>
            <a:xfrm>
              <a:off x="1541025" y="2819800"/>
              <a:ext cx="35050" cy="2800"/>
            </a:xfrm>
            <a:custGeom>
              <a:avLst/>
              <a:gdLst/>
              <a:ahLst/>
              <a:cxnLst/>
              <a:rect l="l" t="t" r="r" b="b"/>
              <a:pathLst>
                <a:path w="1402" h="112" extrusionOk="0">
                  <a:moveTo>
                    <a:pt x="65" y="1"/>
                  </a:moveTo>
                  <a:cubicBezTo>
                    <a:pt x="28" y="1"/>
                    <a:pt x="0" y="19"/>
                    <a:pt x="0" y="56"/>
                  </a:cubicBezTo>
                  <a:cubicBezTo>
                    <a:pt x="0" y="84"/>
                    <a:pt x="28" y="112"/>
                    <a:pt x="65" y="112"/>
                  </a:cubicBezTo>
                  <a:lnTo>
                    <a:pt x="1346" y="112"/>
                  </a:lnTo>
                  <a:cubicBezTo>
                    <a:pt x="1383" y="112"/>
                    <a:pt x="1401" y="84"/>
                    <a:pt x="1401" y="56"/>
                  </a:cubicBezTo>
                  <a:cubicBezTo>
                    <a:pt x="1401" y="19"/>
                    <a:pt x="1383" y="1"/>
                    <a:pt x="1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91" name="Google Shape;2191;p43"/>
            <p:cNvSpPr/>
            <p:nvPr/>
          </p:nvSpPr>
          <p:spPr>
            <a:xfrm>
              <a:off x="1586475" y="2819800"/>
              <a:ext cx="42000" cy="2800"/>
            </a:xfrm>
            <a:custGeom>
              <a:avLst/>
              <a:gdLst/>
              <a:ahLst/>
              <a:cxnLst/>
              <a:rect l="l" t="t" r="r" b="b"/>
              <a:pathLst>
                <a:path w="1680" h="112" extrusionOk="0">
                  <a:moveTo>
                    <a:pt x="56" y="1"/>
                  </a:moveTo>
                  <a:cubicBezTo>
                    <a:pt x="29" y="1"/>
                    <a:pt x="1" y="19"/>
                    <a:pt x="1" y="56"/>
                  </a:cubicBezTo>
                  <a:cubicBezTo>
                    <a:pt x="1" y="84"/>
                    <a:pt x="29" y="112"/>
                    <a:pt x="56" y="112"/>
                  </a:cubicBezTo>
                  <a:lnTo>
                    <a:pt x="1615" y="112"/>
                  </a:lnTo>
                  <a:cubicBezTo>
                    <a:pt x="1652" y="112"/>
                    <a:pt x="1680" y="84"/>
                    <a:pt x="1680" y="56"/>
                  </a:cubicBezTo>
                  <a:cubicBezTo>
                    <a:pt x="1680" y="19"/>
                    <a:pt x="1652" y="1"/>
                    <a:pt x="1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92" name="Google Shape;2192;p43"/>
            <p:cNvSpPr/>
            <p:nvPr/>
          </p:nvSpPr>
          <p:spPr>
            <a:xfrm>
              <a:off x="1541250" y="2861775"/>
              <a:ext cx="61500" cy="2800"/>
            </a:xfrm>
            <a:custGeom>
              <a:avLst/>
              <a:gdLst/>
              <a:ahLst/>
              <a:cxnLst/>
              <a:rect l="l" t="t" r="r" b="b"/>
              <a:pathLst>
                <a:path w="2460" h="112" extrusionOk="0">
                  <a:moveTo>
                    <a:pt x="56" y="1"/>
                  </a:moveTo>
                  <a:cubicBezTo>
                    <a:pt x="19" y="1"/>
                    <a:pt x="1" y="28"/>
                    <a:pt x="1" y="56"/>
                  </a:cubicBezTo>
                  <a:cubicBezTo>
                    <a:pt x="1" y="93"/>
                    <a:pt x="19" y="112"/>
                    <a:pt x="56" y="112"/>
                  </a:cubicBezTo>
                  <a:lnTo>
                    <a:pt x="2394" y="112"/>
                  </a:lnTo>
                  <a:cubicBezTo>
                    <a:pt x="2431" y="112"/>
                    <a:pt x="2459" y="93"/>
                    <a:pt x="2459" y="56"/>
                  </a:cubicBezTo>
                  <a:cubicBezTo>
                    <a:pt x="2459" y="28"/>
                    <a:pt x="2431" y="1"/>
                    <a:pt x="2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93" name="Google Shape;2193;p43"/>
            <p:cNvSpPr/>
            <p:nvPr/>
          </p:nvSpPr>
          <p:spPr>
            <a:xfrm>
              <a:off x="1541250" y="2834175"/>
              <a:ext cx="95125" cy="3050"/>
            </a:xfrm>
            <a:custGeom>
              <a:avLst/>
              <a:gdLst/>
              <a:ahLst/>
              <a:cxnLst/>
              <a:rect l="l" t="t" r="r" b="b"/>
              <a:pathLst>
                <a:path w="3805" h="122" extrusionOk="0">
                  <a:moveTo>
                    <a:pt x="56" y="1"/>
                  </a:moveTo>
                  <a:cubicBezTo>
                    <a:pt x="19" y="1"/>
                    <a:pt x="1" y="29"/>
                    <a:pt x="1" y="66"/>
                  </a:cubicBezTo>
                  <a:cubicBezTo>
                    <a:pt x="1" y="93"/>
                    <a:pt x="19" y="121"/>
                    <a:pt x="56" y="121"/>
                  </a:cubicBezTo>
                  <a:lnTo>
                    <a:pt x="3739" y="121"/>
                  </a:lnTo>
                  <a:cubicBezTo>
                    <a:pt x="3776" y="121"/>
                    <a:pt x="3804" y="93"/>
                    <a:pt x="3804" y="66"/>
                  </a:cubicBezTo>
                  <a:cubicBezTo>
                    <a:pt x="3804" y="29"/>
                    <a:pt x="3776" y="1"/>
                    <a:pt x="3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94" name="Google Shape;2194;p43"/>
            <p:cNvSpPr/>
            <p:nvPr/>
          </p:nvSpPr>
          <p:spPr>
            <a:xfrm>
              <a:off x="1541250" y="2848100"/>
              <a:ext cx="32025" cy="3025"/>
            </a:xfrm>
            <a:custGeom>
              <a:avLst/>
              <a:gdLst/>
              <a:ahLst/>
              <a:cxnLst/>
              <a:rect l="l" t="t" r="r" b="b"/>
              <a:pathLst>
                <a:path w="1281" h="121" extrusionOk="0">
                  <a:moveTo>
                    <a:pt x="56" y="0"/>
                  </a:moveTo>
                  <a:cubicBezTo>
                    <a:pt x="19" y="0"/>
                    <a:pt x="1" y="28"/>
                    <a:pt x="1" y="56"/>
                  </a:cubicBezTo>
                  <a:cubicBezTo>
                    <a:pt x="1" y="93"/>
                    <a:pt x="19" y="121"/>
                    <a:pt x="56" y="121"/>
                  </a:cubicBezTo>
                  <a:lnTo>
                    <a:pt x="1225" y="121"/>
                  </a:lnTo>
                  <a:cubicBezTo>
                    <a:pt x="1253" y="121"/>
                    <a:pt x="1281" y="93"/>
                    <a:pt x="1281" y="56"/>
                  </a:cubicBezTo>
                  <a:cubicBezTo>
                    <a:pt x="1281" y="28"/>
                    <a:pt x="1253" y="0"/>
                    <a:pt x="1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95" name="Google Shape;2195;p43"/>
            <p:cNvSpPr/>
            <p:nvPr/>
          </p:nvSpPr>
          <p:spPr>
            <a:xfrm>
              <a:off x="1579300" y="2848100"/>
              <a:ext cx="56150" cy="3025"/>
            </a:xfrm>
            <a:custGeom>
              <a:avLst/>
              <a:gdLst/>
              <a:ahLst/>
              <a:cxnLst/>
              <a:rect l="l" t="t" r="r" b="b"/>
              <a:pathLst>
                <a:path w="2246" h="121" extrusionOk="0">
                  <a:moveTo>
                    <a:pt x="65" y="0"/>
                  </a:moveTo>
                  <a:cubicBezTo>
                    <a:pt x="28" y="0"/>
                    <a:pt x="0" y="28"/>
                    <a:pt x="0" y="56"/>
                  </a:cubicBezTo>
                  <a:cubicBezTo>
                    <a:pt x="0" y="93"/>
                    <a:pt x="28" y="121"/>
                    <a:pt x="65" y="121"/>
                  </a:cubicBezTo>
                  <a:lnTo>
                    <a:pt x="2189" y="121"/>
                  </a:lnTo>
                  <a:cubicBezTo>
                    <a:pt x="2217" y="121"/>
                    <a:pt x="2245" y="93"/>
                    <a:pt x="2245" y="56"/>
                  </a:cubicBezTo>
                  <a:cubicBezTo>
                    <a:pt x="2245" y="28"/>
                    <a:pt x="2217" y="0"/>
                    <a:pt x="2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96" name="Google Shape;2196;p43"/>
            <p:cNvSpPr/>
            <p:nvPr/>
          </p:nvSpPr>
          <p:spPr>
            <a:xfrm>
              <a:off x="1472150" y="2805425"/>
              <a:ext cx="26700" cy="32500"/>
            </a:xfrm>
            <a:custGeom>
              <a:avLst/>
              <a:gdLst/>
              <a:ahLst/>
              <a:cxnLst/>
              <a:rect l="l" t="t" r="r" b="b"/>
              <a:pathLst>
                <a:path w="1068" h="1300" extrusionOk="0">
                  <a:moveTo>
                    <a:pt x="1030" y="0"/>
                  </a:moveTo>
                  <a:cubicBezTo>
                    <a:pt x="418" y="102"/>
                    <a:pt x="0" y="687"/>
                    <a:pt x="112" y="1299"/>
                  </a:cubicBezTo>
                  <a:lnTo>
                    <a:pt x="325" y="1262"/>
                  </a:lnTo>
                  <a:cubicBezTo>
                    <a:pt x="316" y="1216"/>
                    <a:pt x="306" y="1160"/>
                    <a:pt x="306" y="1114"/>
                  </a:cubicBezTo>
                  <a:cubicBezTo>
                    <a:pt x="306" y="659"/>
                    <a:pt x="640" y="288"/>
                    <a:pt x="1067" y="204"/>
                  </a:cubicBezTo>
                  <a:lnTo>
                    <a:pt x="10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97" name="Google Shape;2197;p43"/>
            <p:cNvSpPr/>
            <p:nvPr/>
          </p:nvSpPr>
          <p:spPr>
            <a:xfrm>
              <a:off x="1530600" y="2828375"/>
              <a:ext cx="475" cy="5825"/>
            </a:xfrm>
            <a:custGeom>
              <a:avLst/>
              <a:gdLst/>
              <a:ahLst/>
              <a:cxnLst/>
              <a:rect l="l" t="t" r="r" b="b"/>
              <a:pathLst>
                <a:path w="19" h="233" extrusionOk="0">
                  <a:moveTo>
                    <a:pt x="0" y="1"/>
                  </a:moveTo>
                  <a:cubicBezTo>
                    <a:pt x="9" y="84"/>
                    <a:pt x="9" y="159"/>
                    <a:pt x="9" y="233"/>
                  </a:cubicBezTo>
                  <a:cubicBezTo>
                    <a:pt x="19" y="159"/>
                    <a:pt x="9" y="8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98" name="Google Shape;2198;p43"/>
            <p:cNvSpPr/>
            <p:nvPr/>
          </p:nvSpPr>
          <p:spPr>
            <a:xfrm>
              <a:off x="1474925" y="2836975"/>
              <a:ext cx="32500" cy="24525"/>
            </a:xfrm>
            <a:custGeom>
              <a:avLst/>
              <a:gdLst/>
              <a:ahLst/>
              <a:cxnLst/>
              <a:rect l="l" t="t" r="r" b="b"/>
              <a:pathLst>
                <a:path w="1300" h="981" extrusionOk="0">
                  <a:moveTo>
                    <a:pt x="214" y="0"/>
                  </a:moveTo>
                  <a:lnTo>
                    <a:pt x="1" y="37"/>
                  </a:lnTo>
                  <a:cubicBezTo>
                    <a:pt x="92" y="587"/>
                    <a:pt x="573" y="980"/>
                    <a:pt x="1114" y="980"/>
                  </a:cubicBezTo>
                  <a:cubicBezTo>
                    <a:pt x="1175" y="980"/>
                    <a:pt x="1237" y="975"/>
                    <a:pt x="1299" y="965"/>
                  </a:cubicBezTo>
                  <a:lnTo>
                    <a:pt x="1262" y="751"/>
                  </a:lnTo>
                  <a:cubicBezTo>
                    <a:pt x="1216" y="761"/>
                    <a:pt x="1169" y="770"/>
                    <a:pt x="1114" y="770"/>
                  </a:cubicBezTo>
                  <a:cubicBezTo>
                    <a:pt x="659" y="770"/>
                    <a:pt x="288" y="436"/>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99" name="Google Shape;2199;p43"/>
            <p:cNvSpPr/>
            <p:nvPr/>
          </p:nvSpPr>
          <p:spPr>
            <a:xfrm>
              <a:off x="1497900" y="2804975"/>
              <a:ext cx="33175" cy="56125"/>
            </a:xfrm>
            <a:custGeom>
              <a:avLst/>
              <a:gdLst/>
              <a:ahLst/>
              <a:cxnLst/>
              <a:rect l="l" t="t" r="r" b="b"/>
              <a:pathLst>
                <a:path w="1327" h="2245" extrusionOk="0">
                  <a:moveTo>
                    <a:pt x="199" y="0"/>
                  </a:moveTo>
                  <a:cubicBezTo>
                    <a:pt x="133" y="0"/>
                    <a:pt x="67" y="6"/>
                    <a:pt x="0" y="18"/>
                  </a:cubicBezTo>
                  <a:lnTo>
                    <a:pt x="37" y="222"/>
                  </a:lnTo>
                  <a:cubicBezTo>
                    <a:pt x="93" y="213"/>
                    <a:pt x="139" y="213"/>
                    <a:pt x="195" y="213"/>
                  </a:cubicBezTo>
                  <a:cubicBezTo>
                    <a:pt x="705" y="213"/>
                    <a:pt x="1113" y="621"/>
                    <a:pt x="1113" y="1132"/>
                  </a:cubicBezTo>
                  <a:cubicBezTo>
                    <a:pt x="1113" y="1586"/>
                    <a:pt x="779" y="1966"/>
                    <a:pt x="343" y="2031"/>
                  </a:cubicBezTo>
                  <a:lnTo>
                    <a:pt x="380" y="2245"/>
                  </a:lnTo>
                  <a:cubicBezTo>
                    <a:pt x="844" y="2161"/>
                    <a:pt x="1187" y="1818"/>
                    <a:pt x="1289" y="1391"/>
                  </a:cubicBezTo>
                  <a:cubicBezTo>
                    <a:pt x="1308" y="1317"/>
                    <a:pt x="1317" y="1243"/>
                    <a:pt x="1317" y="1169"/>
                  </a:cubicBezTo>
                  <a:cubicBezTo>
                    <a:pt x="1327" y="1094"/>
                    <a:pt x="1317" y="1020"/>
                    <a:pt x="1308" y="937"/>
                  </a:cubicBezTo>
                  <a:cubicBezTo>
                    <a:pt x="1209" y="391"/>
                    <a:pt x="734"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00" name="Google Shape;2200;p43"/>
            <p:cNvSpPr/>
            <p:nvPr/>
          </p:nvSpPr>
          <p:spPr>
            <a:xfrm>
              <a:off x="762025" y="3044525"/>
              <a:ext cx="317750" cy="226600"/>
            </a:xfrm>
            <a:custGeom>
              <a:avLst/>
              <a:gdLst/>
              <a:ahLst/>
              <a:cxnLst/>
              <a:rect l="l" t="t" r="r" b="b"/>
              <a:pathLst>
                <a:path w="12710" h="9064" extrusionOk="0">
                  <a:moveTo>
                    <a:pt x="232" y="1"/>
                  </a:moveTo>
                  <a:cubicBezTo>
                    <a:pt x="102" y="1"/>
                    <a:pt x="0" y="103"/>
                    <a:pt x="0" y="233"/>
                  </a:cubicBezTo>
                  <a:lnTo>
                    <a:pt x="0" y="8823"/>
                  </a:lnTo>
                  <a:cubicBezTo>
                    <a:pt x="0" y="8953"/>
                    <a:pt x="102" y="9064"/>
                    <a:pt x="232" y="9064"/>
                  </a:cubicBezTo>
                  <a:lnTo>
                    <a:pt x="12477" y="9064"/>
                  </a:lnTo>
                  <a:cubicBezTo>
                    <a:pt x="12607" y="9064"/>
                    <a:pt x="12709" y="8953"/>
                    <a:pt x="12709" y="8823"/>
                  </a:cubicBezTo>
                  <a:lnTo>
                    <a:pt x="12709" y="233"/>
                  </a:lnTo>
                  <a:cubicBezTo>
                    <a:pt x="12709" y="103"/>
                    <a:pt x="12607" y="1"/>
                    <a:pt x="12477" y="1"/>
                  </a:cubicBezTo>
                  <a:close/>
                </a:path>
              </a:pathLst>
            </a:custGeom>
            <a:solidFill>
              <a:srgbClr val="CAC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01" name="Google Shape;2201;p43"/>
            <p:cNvSpPr/>
            <p:nvPr/>
          </p:nvSpPr>
          <p:spPr>
            <a:xfrm>
              <a:off x="762025" y="3044525"/>
              <a:ext cx="317750" cy="226600"/>
            </a:xfrm>
            <a:custGeom>
              <a:avLst/>
              <a:gdLst/>
              <a:ahLst/>
              <a:cxnLst/>
              <a:rect l="l" t="t" r="r" b="b"/>
              <a:pathLst>
                <a:path w="12710" h="9064" extrusionOk="0">
                  <a:moveTo>
                    <a:pt x="232" y="9064"/>
                  </a:moveTo>
                  <a:lnTo>
                    <a:pt x="12477" y="9064"/>
                  </a:lnTo>
                  <a:cubicBezTo>
                    <a:pt x="12607" y="9064"/>
                    <a:pt x="12709" y="8953"/>
                    <a:pt x="12709" y="8823"/>
                  </a:cubicBezTo>
                  <a:lnTo>
                    <a:pt x="12709" y="233"/>
                  </a:lnTo>
                  <a:cubicBezTo>
                    <a:pt x="12709" y="103"/>
                    <a:pt x="12607" y="1"/>
                    <a:pt x="12477" y="1"/>
                  </a:cubicBezTo>
                  <a:lnTo>
                    <a:pt x="232" y="1"/>
                  </a:lnTo>
                  <a:cubicBezTo>
                    <a:pt x="102" y="1"/>
                    <a:pt x="0" y="103"/>
                    <a:pt x="0" y="233"/>
                  </a:cubicBezTo>
                  <a:lnTo>
                    <a:pt x="0" y="8823"/>
                  </a:lnTo>
                  <a:cubicBezTo>
                    <a:pt x="0" y="8953"/>
                    <a:pt x="102" y="9064"/>
                    <a:pt x="232" y="90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02" name="Google Shape;2202;p43"/>
            <p:cNvSpPr/>
            <p:nvPr/>
          </p:nvSpPr>
          <p:spPr>
            <a:xfrm>
              <a:off x="779875" y="3027375"/>
              <a:ext cx="317750" cy="38275"/>
            </a:xfrm>
            <a:custGeom>
              <a:avLst/>
              <a:gdLst/>
              <a:ahLst/>
              <a:cxnLst/>
              <a:rect l="l" t="t" r="r" b="b"/>
              <a:pathLst>
                <a:path w="12710" h="1531" extrusionOk="0">
                  <a:moveTo>
                    <a:pt x="279" y="0"/>
                  </a:moveTo>
                  <a:cubicBezTo>
                    <a:pt x="121" y="0"/>
                    <a:pt x="0" y="130"/>
                    <a:pt x="0" y="278"/>
                  </a:cubicBezTo>
                  <a:lnTo>
                    <a:pt x="0" y="1531"/>
                  </a:lnTo>
                  <a:lnTo>
                    <a:pt x="12709" y="1531"/>
                  </a:lnTo>
                  <a:lnTo>
                    <a:pt x="12709" y="362"/>
                  </a:lnTo>
                  <a:cubicBezTo>
                    <a:pt x="12709" y="167"/>
                    <a:pt x="12542" y="0"/>
                    <a:pt x="12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03" name="Google Shape;2203;p43"/>
            <p:cNvSpPr/>
            <p:nvPr/>
          </p:nvSpPr>
          <p:spPr>
            <a:xfrm>
              <a:off x="778250" y="3025975"/>
              <a:ext cx="320775" cy="41075"/>
            </a:xfrm>
            <a:custGeom>
              <a:avLst/>
              <a:gdLst/>
              <a:ahLst/>
              <a:cxnLst/>
              <a:rect l="l" t="t" r="r" b="b"/>
              <a:pathLst>
                <a:path w="12831" h="1643" extrusionOk="0">
                  <a:moveTo>
                    <a:pt x="12413" y="112"/>
                  </a:moveTo>
                  <a:cubicBezTo>
                    <a:pt x="12580" y="112"/>
                    <a:pt x="12719" y="251"/>
                    <a:pt x="12719" y="418"/>
                  </a:cubicBezTo>
                  <a:lnTo>
                    <a:pt x="12719" y="1522"/>
                  </a:lnTo>
                  <a:lnTo>
                    <a:pt x="121" y="1522"/>
                  </a:lnTo>
                  <a:lnTo>
                    <a:pt x="121" y="334"/>
                  </a:lnTo>
                  <a:cubicBezTo>
                    <a:pt x="121" y="214"/>
                    <a:pt x="223" y="112"/>
                    <a:pt x="344" y="112"/>
                  </a:cubicBezTo>
                  <a:close/>
                  <a:moveTo>
                    <a:pt x="344" y="0"/>
                  </a:moveTo>
                  <a:cubicBezTo>
                    <a:pt x="158" y="0"/>
                    <a:pt x="0" y="149"/>
                    <a:pt x="0" y="334"/>
                  </a:cubicBezTo>
                  <a:lnTo>
                    <a:pt x="0" y="1642"/>
                  </a:lnTo>
                  <a:lnTo>
                    <a:pt x="12830" y="1642"/>
                  </a:lnTo>
                  <a:lnTo>
                    <a:pt x="12830" y="418"/>
                  </a:lnTo>
                  <a:cubicBezTo>
                    <a:pt x="12830" y="186"/>
                    <a:pt x="12645" y="0"/>
                    <a:pt x="12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04" name="Google Shape;2204;p43"/>
            <p:cNvSpPr/>
            <p:nvPr/>
          </p:nvSpPr>
          <p:spPr>
            <a:xfrm>
              <a:off x="814200" y="3038725"/>
              <a:ext cx="14625" cy="14650"/>
            </a:xfrm>
            <a:custGeom>
              <a:avLst/>
              <a:gdLst/>
              <a:ahLst/>
              <a:cxnLst/>
              <a:rect l="l" t="t" r="r" b="b"/>
              <a:pathLst>
                <a:path w="585" h="586" extrusionOk="0">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05" name="Google Shape;2205;p43"/>
            <p:cNvSpPr/>
            <p:nvPr/>
          </p:nvSpPr>
          <p:spPr>
            <a:xfrm>
              <a:off x="837150" y="3038725"/>
              <a:ext cx="14650" cy="14650"/>
            </a:xfrm>
            <a:custGeom>
              <a:avLst/>
              <a:gdLst/>
              <a:ahLst/>
              <a:cxnLst/>
              <a:rect l="l" t="t" r="r" b="b"/>
              <a:pathLst>
                <a:path w="586" h="586" extrusionOk="0">
                  <a:moveTo>
                    <a:pt x="288" y="112"/>
                  </a:moveTo>
                  <a:cubicBezTo>
                    <a:pt x="390" y="112"/>
                    <a:pt x="465" y="196"/>
                    <a:pt x="465" y="288"/>
                  </a:cubicBezTo>
                  <a:cubicBezTo>
                    <a:pt x="465" y="390"/>
                    <a:pt x="390" y="465"/>
                    <a:pt x="288" y="465"/>
                  </a:cubicBezTo>
                  <a:cubicBezTo>
                    <a:pt x="196" y="465"/>
                    <a:pt x="112" y="390"/>
                    <a:pt x="112" y="288"/>
                  </a:cubicBezTo>
                  <a:cubicBezTo>
                    <a:pt x="112" y="196"/>
                    <a:pt x="196" y="112"/>
                    <a:pt x="288" y="112"/>
                  </a:cubicBezTo>
                  <a:close/>
                  <a:moveTo>
                    <a:pt x="288" y="1"/>
                  </a:moveTo>
                  <a:cubicBezTo>
                    <a:pt x="131" y="1"/>
                    <a:pt x="1" y="131"/>
                    <a:pt x="1" y="288"/>
                  </a:cubicBezTo>
                  <a:cubicBezTo>
                    <a:pt x="1" y="455"/>
                    <a:pt x="131" y="585"/>
                    <a:pt x="288" y="585"/>
                  </a:cubicBezTo>
                  <a:cubicBezTo>
                    <a:pt x="455" y="585"/>
                    <a:pt x="585" y="455"/>
                    <a:pt x="585" y="288"/>
                  </a:cubicBezTo>
                  <a:cubicBezTo>
                    <a:pt x="585" y="131"/>
                    <a:pt x="45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06" name="Google Shape;2206;p43"/>
            <p:cNvSpPr/>
            <p:nvPr/>
          </p:nvSpPr>
          <p:spPr>
            <a:xfrm>
              <a:off x="791475" y="3038725"/>
              <a:ext cx="14625" cy="14650"/>
            </a:xfrm>
            <a:custGeom>
              <a:avLst/>
              <a:gdLst/>
              <a:ahLst/>
              <a:cxnLst/>
              <a:rect l="l" t="t" r="r" b="b"/>
              <a:pathLst>
                <a:path w="585" h="586" extrusionOk="0">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07" name="Google Shape;2207;p43"/>
            <p:cNvSpPr/>
            <p:nvPr/>
          </p:nvSpPr>
          <p:spPr>
            <a:xfrm>
              <a:off x="779650" y="3065625"/>
              <a:ext cx="317975" cy="186725"/>
            </a:xfrm>
            <a:custGeom>
              <a:avLst/>
              <a:gdLst/>
              <a:ahLst/>
              <a:cxnLst/>
              <a:rect l="l" t="t" r="r" b="b"/>
              <a:pathLst>
                <a:path w="12719" h="7469" extrusionOk="0">
                  <a:moveTo>
                    <a:pt x="37" y="1"/>
                  </a:moveTo>
                  <a:cubicBezTo>
                    <a:pt x="19" y="1"/>
                    <a:pt x="0" y="19"/>
                    <a:pt x="0" y="38"/>
                  </a:cubicBezTo>
                  <a:lnTo>
                    <a:pt x="0" y="7431"/>
                  </a:lnTo>
                  <a:cubicBezTo>
                    <a:pt x="0" y="7450"/>
                    <a:pt x="19" y="7468"/>
                    <a:pt x="37" y="7468"/>
                  </a:cubicBezTo>
                  <a:lnTo>
                    <a:pt x="12672" y="7468"/>
                  </a:lnTo>
                  <a:cubicBezTo>
                    <a:pt x="12700" y="7468"/>
                    <a:pt x="12718" y="7450"/>
                    <a:pt x="12718" y="7431"/>
                  </a:cubicBezTo>
                  <a:lnTo>
                    <a:pt x="12718" y="38"/>
                  </a:lnTo>
                  <a:cubicBezTo>
                    <a:pt x="12718" y="19"/>
                    <a:pt x="12700" y="1"/>
                    <a:pt x="12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08" name="Google Shape;2208;p43"/>
            <p:cNvSpPr/>
            <p:nvPr/>
          </p:nvSpPr>
          <p:spPr>
            <a:xfrm>
              <a:off x="778250" y="3064000"/>
              <a:ext cx="320775" cy="189750"/>
            </a:xfrm>
            <a:custGeom>
              <a:avLst/>
              <a:gdLst/>
              <a:ahLst/>
              <a:cxnLst/>
              <a:rect l="l" t="t" r="r" b="b"/>
              <a:pathLst>
                <a:path w="12831" h="7590" extrusionOk="0">
                  <a:moveTo>
                    <a:pt x="12709" y="121"/>
                  </a:moveTo>
                  <a:lnTo>
                    <a:pt x="12709" y="7478"/>
                  </a:lnTo>
                  <a:lnTo>
                    <a:pt x="112" y="7478"/>
                  </a:lnTo>
                  <a:lnTo>
                    <a:pt x="112" y="121"/>
                  </a:lnTo>
                  <a:close/>
                  <a:moveTo>
                    <a:pt x="93" y="1"/>
                  </a:moveTo>
                  <a:cubicBezTo>
                    <a:pt x="47" y="1"/>
                    <a:pt x="0" y="47"/>
                    <a:pt x="0" y="103"/>
                  </a:cubicBezTo>
                  <a:lnTo>
                    <a:pt x="0" y="7496"/>
                  </a:lnTo>
                  <a:cubicBezTo>
                    <a:pt x="0" y="7543"/>
                    <a:pt x="47" y="7589"/>
                    <a:pt x="93" y="7589"/>
                  </a:cubicBezTo>
                  <a:lnTo>
                    <a:pt x="12728" y="7589"/>
                  </a:lnTo>
                  <a:cubicBezTo>
                    <a:pt x="12784" y="7589"/>
                    <a:pt x="12830" y="7543"/>
                    <a:pt x="12830" y="7496"/>
                  </a:cubicBezTo>
                  <a:lnTo>
                    <a:pt x="12830" y="103"/>
                  </a:lnTo>
                  <a:cubicBezTo>
                    <a:pt x="12830" y="47"/>
                    <a:pt x="12784" y="1"/>
                    <a:pt x="12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09" name="Google Shape;2209;p43"/>
            <p:cNvSpPr/>
            <p:nvPr/>
          </p:nvSpPr>
          <p:spPr>
            <a:xfrm>
              <a:off x="911825" y="3109475"/>
              <a:ext cx="145675" cy="2800"/>
            </a:xfrm>
            <a:custGeom>
              <a:avLst/>
              <a:gdLst/>
              <a:ahLst/>
              <a:cxnLst/>
              <a:rect l="l" t="t" r="r" b="b"/>
              <a:pathLst>
                <a:path w="5827" h="112" extrusionOk="0">
                  <a:moveTo>
                    <a:pt x="56" y="0"/>
                  </a:moveTo>
                  <a:cubicBezTo>
                    <a:pt x="19" y="0"/>
                    <a:pt x="1" y="19"/>
                    <a:pt x="1" y="56"/>
                  </a:cubicBezTo>
                  <a:cubicBezTo>
                    <a:pt x="1" y="84"/>
                    <a:pt x="19" y="111"/>
                    <a:pt x="56" y="111"/>
                  </a:cubicBezTo>
                  <a:lnTo>
                    <a:pt x="5771" y="111"/>
                  </a:lnTo>
                  <a:cubicBezTo>
                    <a:pt x="5799" y="111"/>
                    <a:pt x="5827" y="84"/>
                    <a:pt x="5827" y="56"/>
                  </a:cubicBezTo>
                  <a:cubicBezTo>
                    <a:pt x="5827" y="19"/>
                    <a:pt x="5799" y="0"/>
                    <a:pt x="5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10" name="Google Shape;2210;p43"/>
            <p:cNvSpPr/>
            <p:nvPr/>
          </p:nvSpPr>
          <p:spPr>
            <a:xfrm>
              <a:off x="911825" y="3131025"/>
              <a:ext cx="52900" cy="3050"/>
            </a:xfrm>
            <a:custGeom>
              <a:avLst/>
              <a:gdLst/>
              <a:ahLst/>
              <a:cxnLst/>
              <a:rect l="l" t="t" r="r" b="b"/>
              <a:pathLst>
                <a:path w="2116" h="122" extrusionOk="0">
                  <a:moveTo>
                    <a:pt x="56" y="1"/>
                  </a:moveTo>
                  <a:cubicBezTo>
                    <a:pt x="19" y="1"/>
                    <a:pt x="1" y="29"/>
                    <a:pt x="1" y="56"/>
                  </a:cubicBezTo>
                  <a:cubicBezTo>
                    <a:pt x="1" y="94"/>
                    <a:pt x="19" y="121"/>
                    <a:pt x="56" y="121"/>
                  </a:cubicBezTo>
                  <a:lnTo>
                    <a:pt x="2060" y="121"/>
                  </a:lnTo>
                  <a:cubicBezTo>
                    <a:pt x="2097" y="121"/>
                    <a:pt x="2116" y="94"/>
                    <a:pt x="2116" y="56"/>
                  </a:cubicBezTo>
                  <a:cubicBezTo>
                    <a:pt x="2116" y="29"/>
                    <a:pt x="2097"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11" name="Google Shape;2211;p43"/>
            <p:cNvSpPr/>
            <p:nvPr/>
          </p:nvSpPr>
          <p:spPr>
            <a:xfrm>
              <a:off x="982575" y="3131025"/>
              <a:ext cx="63800" cy="3050"/>
            </a:xfrm>
            <a:custGeom>
              <a:avLst/>
              <a:gdLst/>
              <a:ahLst/>
              <a:cxnLst/>
              <a:rect l="l" t="t" r="r" b="b"/>
              <a:pathLst>
                <a:path w="2552" h="122" extrusionOk="0">
                  <a:moveTo>
                    <a:pt x="56" y="1"/>
                  </a:moveTo>
                  <a:cubicBezTo>
                    <a:pt x="28" y="1"/>
                    <a:pt x="0" y="29"/>
                    <a:pt x="0" y="56"/>
                  </a:cubicBezTo>
                  <a:cubicBezTo>
                    <a:pt x="0" y="94"/>
                    <a:pt x="28" y="121"/>
                    <a:pt x="56" y="121"/>
                  </a:cubicBezTo>
                  <a:lnTo>
                    <a:pt x="2496" y="121"/>
                  </a:lnTo>
                  <a:cubicBezTo>
                    <a:pt x="2523" y="121"/>
                    <a:pt x="2551" y="94"/>
                    <a:pt x="2551" y="56"/>
                  </a:cubicBezTo>
                  <a:cubicBezTo>
                    <a:pt x="2551" y="29"/>
                    <a:pt x="2523" y="1"/>
                    <a:pt x="2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12" name="Google Shape;2212;p43"/>
            <p:cNvSpPr/>
            <p:nvPr/>
          </p:nvSpPr>
          <p:spPr>
            <a:xfrm>
              <a:off x="911825" y="3196900"/>
              <a:ext cx="94425" cy="2800"/>
            </a:xfrm>
            <a:custGeom>
              <a:avLst/>
              <a:gdLst/>
              <a:ahLst/>
              <a:cxnLst/>
              <a:rect l="l" t="t" r="r" b="b"/>
              <a:pathLst>
                <a:path w="3777" h="112" extrusionOk="0">
                  <a:moveTo>
                    <a:pt x="56" y="0"/>
                  </a:moveTo>
                  <a:cubicBezTo>
                    <a:pt x="19" y="0"/>
                    <a:pt x="1" y="19"/>
                    <a:pt x="1" y="56"/>
                  </a:cubicBezTo>
                  <a:cubicBezTo>
                    <a:pt x="1" y="84"/>
                    <a:pt x="19" y="112"/>
                    <a:pt x="56" y="112"/>
                  </a:cubicBezTo>
                  <a:lnTo>
                    <a:pt x="3721" y="112"/>
                  </a:lnTo>
                  <a:cubicBezTo>
                    <a:pt x="3749" y="112"/>
                    <a:pt x="3776" y="84"/>
                    <a:pt x="3776" y="56"/>
                  </a:cubicBezTo>
                  <a:cubicBezTo>
                    <a:pt x="3776" y="19"/>
                    <a:pt x="3749" y="0"/>
                    <a:pt x="3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13" name="Google Shape;2213;p43"/>
            <p:cNvSpPr/>
            <p:nvPr/>
          </p:nvSpPr>
          <p:spPr>
            <a:xfrm>
              <a:off x="911825" y="3153750"/>
              <a:ext cx="147075" cy="3050"/>
            </a:xfrm>
            <a:custGeom>
              <a:avLst/>
              <a:gdLst/>
              <a:ahLst/>
              <a:cxnLst/>
              <a:rect l="l" t="t" r="r" b="b"/>
              <a:pathLst>
                <a:path w="5883" h="122" extrusionOk="0">
                  <a:moveTo>
                    <a:pt x="56" y="1"/>
                  </a:moveTo>
                  <a:cubicBezTo>
                    <a:pt x="19" y="1"/>
                    <a:pt x="1" y="29"/>
                    <a:pt x="1" y="66"/>
                  </a:cubicBezTo>
                  <a:cubicBezTo>
                    <a:pt x="1" y="94"/>
                    <a:pt x="19" y="122"/>
                    <a:pt x="56" y="122"/>
                  </a:cubicBezTo>
                  <a:lnTo>
                    <a:pt x="5817" y="122"/>
                  </a:lnTo>
                  <a:cubicBezTo>
                    <a:pt x="5854" y="122"/>
                    <a:pt x="5882" y="94"/>
                    <a:pt x="5882" y="66"/>
                  </a:cubicBezTo>
                  <a:cubicBezTo>
                    <a:pt x="5882" y="29"/>
                    <a:pt x="5854" y="1"/>
                    <a:pt x="5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14" name="Google Shape;2214;p43"/>
            <p:cNvSpPr/>
            <p:nvPr/>
          </p:nvSpPr>
          <p:spPr>
            <a:xfrm>
              <a:off x="911825" y="3175550"/>
              <a:ext cx="48500" cy="2825"/>
            </a:xfrm>
            <a:custGeom>
              <a:avLst/>
              <a:gdLst/>
              <a:ahLst/>
              <a:cxnLst/>
              <a:rect l="l" t="t" r="r" b="b"/>
              <a:pathLst>
                <a:path w="1940" h="113" extrusionOk="0">
                  <a:moveTo>
                    <a:pt x="56" y="1"/>
                  </a:moveTo>
                  <a:cubicBezTo>
                    <a:pt x="19" y="1"/>
                    <a:pt x="1" y="29"/>
                    <a:pt x="1" y="57"/>
                  </a:cubicBezTo>
                  <a:cubicBezTo>
                    <a:pt x="1" y="94"/>
                    <a:pt x="19" y="112"/>
                    <a:pt x="56" y="112"/>
                  </a:cubicBezTo>
                  <a:lnTo>
                    <a:pt x="1884" y="112"/>
                  </a:lnTo>
                  <a:cubicBezTo>
                    <a:pt x="1912" y="112"/>
                    <a:pt x="1940" y="84"/>
                    <a:pt x="1940" y="57"/>
                  </a:cubicBezTo>
                  <a:cubicBezTo>
                    <a:pt x="1940" y="29"/>
                    <a:pt x="1912" y="1"/>
                    <a:pt x="1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15" name="Google Shape;2215;p43"/>
            <p:cNvSpPr/>
            <p:nvPr/>
          </p:nvSpPr>
          <p:spPr>
            <a:xfrm>
              <a:off x="971425" y="3175550"/>
              <a:ext cx="86075" cy="2825"/>
            </a:xfrm>
            <a:custGeom>
              <a:avLst/>
              <a:gdLst/>
              <a:ahLst/>
              <a:cxnLst/>
              <a:rect l="l" t="t" r="r" b="b"/>
              <a:pathLst>
                <a:path w="3443" h="113" extrusionOk="0">
                  <a:moveTo>
                    <a:pt x="57" y="1"/>
                  </a:moveTo>
                  <a:cubicBezTo>
                    <a:pt x="29" y="1"/>
                    <a:pt x="1" y="29"/>
                    <a:pt x="1" y="57"/>
                  </a:cubicBezTo>
                  <a:cubicBezTo>
                    <a:pt x="1" y="94"/>
                    <a:pt x="29" y="112"/>
                    <a:pt x="57" y="112"/>
                  </a:cubicBezTo>
                  <a:lnTo>
                    <a:pt x="3387" y="112"/>
                  </a:lnTo>
                  <a:cubicBezTo>
                    <a:pt x="3415" y="112"/>
                    <a:pt x="3443" y="84"/>
                    <a:pt x="3443" y="57"/>
                  </a:cubicBezTo>
                  <a:cubicBezTo>
                    <a:pt x="3443" y="29"/>
                    <a:pt x="3415" y="1"/>
                    <a:pt x="3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16" name="Google Shape;2216;p43"/>
            <p:cNvSpPr/>
            <p:nvPr/>
          </p:nvSpPr>
          <p:spPr>
            <a:xfrm>
              <a:off x="803075" y="3107850"/>
              <a:ext cx="41750" cy="50800"/>
            </a:xfrm>
            <a:custGeom>
              <a:avLst/>
              <a:gdLst/>
              <a:ahLst/>
              <a:cxnLst/>
              <a:rect l="l" t="t" r="r" b="b"/>
              <a:pathLst>
                <a:path w="1670" h="2032" extrusionOk="0">
                  <a:moveTo>
                    <a:pt x="1614" y="0"/>
                  </a:moveTo>
                  <a:cubicBezTo>
                    <a:pt x="649" y="167"/>
                    <a:pt x="0" y="1076"/>
                    <a:pt x="167" y="2032"/>
                  </a:cubicBezTo>
                  <a:lnTo>
                    <a:pt x="501" y="1976"/>
                  </a:lnTo>
                  <a:cubicBezTo>
                    <a:pt x="492" y="1902"/>
                    <a:pt x="482" y="1818"/>
                    <a:pt x="482" y="1744"/>
                  </a:cubicBezTo>
                  <a:cubicBezTo>
                    <a:pt x="482" y="1030"/>
                    <a:pt x="993" y="445"/>
                    <a:pt x="1670" y="325"/>
                  </a:cubicBezTo>
                  <a:lnTo>
                    <a:pt x="1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17" name="Google Shape;2217;p43"/>
            <p:cNvSpPr/>
            <p:nvPr/>
          </p:nvSpPr>
          <p:spPr>
            <a:xfrm>
              <a:off x="894200" y="3144025"/>
              <a:ext cx="725" cy="8825"/>
            </a:xfrm>
            <a:custGeom>
              <a:avLst/>
              <a:gdLst/>
              <a:ahLst/>
              <a:cxnLst/>
              <a:rect l="l" t="t" r="r" b="b"/>
              <a:pathLst>
                <a:path w="29" h="353" extrusionOk="0">
                  <a:moveTo>
                    <a:pt x="29" y="353"/>
                  </a:moveTo>
                  <a:cubicBezTo>
                    <a:pt x="29" y="241"/>
                    <a:pt x="19" y="121"/>
                    <a:pt x="1" y="0"/>
                  </a:cubicBezTo>
                  <a:lnTo>
                    <a:pt x="1" y="0"/>
                  </a:lnTo>
                  <a:lnTo>
                    <a:pt x="1" y="0"/>
                  </a:lnTo>
                  <a:cubicBezTo>
                    <a:pt x="19" y="121"/>
                    <a:pt x="29" y="241"/>
                    <a:pt x="29" y="3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18" name="Google Shape;2218;p43"/>
            <p:cNvSpPr/>
            <p:nvPr/>
          </p:nvSpPr>
          <p:spPr>
            <a:xfrm>
              <a:off x="807250" y="3157250"/>
              <a:ext cx="50800" cy="38250"/>
            </a:xfrm>
            <a:custGeom>
              <a:avLst/>
              <a:gdLst/>
              <a:ahLst/>
              <a:cxnLst/>
              <a:rect l="l" t="t" r="r" b="b"/>
              <a:pathLst>
                <a:path w="2032" h="1530" extrusionOk="0">
                  <a:moveTo>
                    <a:pt x="343" y="0"/>
                  </a:moveTo>
                  <a:lnTo>
                    <a:pt x="0" y="56"/>
                  </a:lnTo>
                  <a:cubicBezTo>
                    <a:pt x="149" y="919"/>
                    <a:pt x="892" y="1529"/>
                    <a:pt x="1731" y="1529"/>
                  </a:cubicBezTo>
                  <a:cubicBezTo>
                    <a:pt x="1830" y="1529"/>
                    <a:pt x="1931" y="1521"/>
                    <a:pt x="2032" y="1503"/>
                  </a:cubicBezTo>
                  <a:lnTo>
                    <a:pt x="1985" y="1178"/>
                  </a:lnTo>
                  <a:cubicBezTo>
                    <a:pt x="1902" y="1187"/>
                    <a:pt x="1828" y="1197"/>
                    <a:pt x="1753" y="1197"/>
                  </a:cubicBezTo>
                  <a:cubicBezTo>
                    <a:pt x="1039" y="1197"/>
                    <a:pt x="455" y="677"/>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19" name="Google Shape;2219;p43"/>
            <p:cNvSpPr/>
            <p:nvPr/>
          </p:nvSpPr>
          <p:spPr>
            <a:xfrm>
              <a:off x="843425" y="3107175"/>
              <a:ext cx="51500" cy="87650"/>
            </a:xfrm>
            <a:custGeom>
              <a:avLst/>
              <a:gdLst/>
              <a:ahLst/>
              <a:cxnLst/>
              <a:rect l="l" t="t" r="r" b="b"/>
              <a:pathLst>
                <a:path w="2060" h="3506" extrusionOk="0">
                  <a:moveTo>
                    <a:pt x="301" y="1"/>
                  </a:moveTo>
                  <a:cubicBezTo>
                    <a:pt x="202" y="1"/>
                    <a:pt x="101" y="9"/>
                    <a:pt x="0" y="27"/>
                  </a:cubicBezTo>
                  <a:lnTo>
                    <a:pt x="56" y="352"/>
                  </a:lnTo>
                  <a:cubicBezTo>
                    <a:pt x="139" y="343"/>
                    <a:pt x="223" y="333"/>
                    <a:pt x="306" y="333"/>
                  </a:cubicBezTo>
                  <a:cubicBezTo>
                    <a:pt x="1095" y="333"/>
                    <a:pt x="1744" y="973"/>
                    <a:pt x="1744" y="1762"/>
                  </a:cubicBezTo>
                  <a:cubicBezTo>
                    <a:pt x="1744" y="2485"/>
                    <a:pt x="1215" y="3070"/>
                    <a:pt x="529" y="3181"/>
                  </a:cubicBezTo>
                  <a:lnTo>
                    <a:pt x="585" y="3506"/>
                  </a:lnTo>
                  <a:cubicBezTo>
                    <a:pt x="1308" y="3385"/>
                    <a:pt x="1856" y="2838"/>
                    <a:pt x="2013" y="2170"/>
                  </a:cubicBezTo>
                  <a:cubicBezTo>
                    <a:pt x="2032" y="2059"/>
                    <a:pt x="2050" y="1947"/>
                    <a:pt x="2060" y="1827"/>
                  </a:cubicBezTo>
                  <a:cubicBezTo>
                    <a:pt x="2060" y="1715"/>
                    <a:pt x="2050" y="1595"/>
                    <a:pt x="2032" y="1474"/>
                  </a:cubicBezTo>
                  <a:cubicBezTo>
                    <a:pt x="1891" y="612"/>
                    <a:pt x="1141"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20" name="Google Shape;2220;p43"/>
            <p:cNvSpPr/>
            <p:nvPr/>
          </p:nvSpPr>
          <p:spPr>
            <a:xfrm>
              <a:off x="1033825" y="2993500"/>
              <a:ext cx="104150" cy="104150"/>
            </a:xfrm>
            <a:custGeom>
              <a:avLst/>
              <a:gdLst/>
              <a:ahLst/>
              <a:cxnLst/>
              <a:rect l="l" t="t" r="r" b="b"/>
              <a:pathLst>
                <a:path w="4166" h="4166" extrusionOk="0">
                  <a:moveTo>
                    <a:pt x="2088" y="1"/>
                  </a:moveTo>
                  <a:cubicBezTo>
                    <a:pt x="928" y="1"/>
                    <a:pt x="0" y="928"/>
                    <a:pt x="0" y="2079"/>
                  </a:cubicBezTo>
                  <a:cubicBezTo>
                    <a:pt x="0" y="3229"/>
                    <a:pt x="928" y="4166"/>
                    <a:pt x="2088" y="4166"/>
                  </a:cubicBezTo>
                  <a:cubicBezTo>
                    <a:pt x="3238" y="4166"/>
                    <a:pt x="4166" y="3229"/>
                    <a:pt x="4166" y="2079"/>
                  </a:cubicBezTo>
                  <a:cubicBezTo>
                    <a:pt x="4166" y="928"/>
                    <a:pt x="3238" y="1"/>
                    <a:pt x="2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21" name="Google Shape;2221;p43"/>
            <p:cNvSpPr/>
            <p:nvPr/>
          </p:nvSpPr>
          <p:spPr>
            <a:xfrm>
              <a:off x="1032425" y="2991875"/>
              <a:ext cx="106950" cy="107175"/>
            </a:xfrm>
            <a:custGeom>
              <a:avLst/>
              <a:gdLst/>
              <a:ahLst/>
              <a:cxnLst/>
              <a:rect l="l" t="t" r="r" b="b"/>
              <a:pathLst>
                <a:path w="4278" h="4287" extrusionOk="0">
                  <a:moveTo>
                    <a:pt x="2144" y="121"/>
                  </a:moveTo>
                  <a:cubicBezTo>
                    <a:pt x="3257" y="121"/>
                    <a:pt x="4166" y="1031"/>
                    <a:pt x="4166" y="2144"/>
                  </a:cubicBezTo>
                  <a:cubicBezTo>
                    <a:pt x="4166" y="3266"/>
                    <a:pt x="3257" y="4175"/>
                    <a:pt x="2144" y="4175"/>
                  </a:cubicBezTo>
                  <a:cubicBezTo>
                    <a:pt x="1021" y="4175"/>
                    <a:pt x="112" y="3266"/>
                    <a:pt x="112" y="2144"/>
                  </a:cubicBezTo>
                  <a:cubicBezTo>
                    <a:pt x="112" y="1031"/>
                    <a:pt x="1021" y="121"/>
                    <a:pt x="2144" y="121"/>
                  </a:cubicBezTo>
                  <a:close/>
                  <a:moveTo>
                    <a:pt x="2144" y="1"/>
                  </a:moveTo>
                  <a:cubicBezTo>
                    <a:pt x="956" y="1"/>
                    <a:pt x="1" y="966"/>
                    <a:pt x="1" y="2144"/>
                  </a:cubicBezTo>
                  <a:cubicBezTo>
                    <a:pt x="1" y="3331"/>
                    <a:pt x="956" y="4287"/>
                    <a:pt x="2144" y="4287"/>
                  </a:cubicBezTo>
                  <a:cubicBezTo>
                    <a:pt x="3322" y="4287"/>
                    <a:pt x="4277" y="3331"/>
                    <a:pt x="4277" y="2144"/>
                  </a:cubicBezTo>
                  <a:cubicBezTo>
                    <a:pt x="4277" y="966"/>
                    <a:pt x="3322"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22" name="Google Shape;2222;p43"/>
            <p:cNvSpPr/>
            <p:nvPr/>
          </p:nvSpPr>
          <p:spPr>
            <a:xfrm>
              <a:off x="1038450" y="2988400"/>
              <a:ext cx="104175" cy="104150"/>
            </a:xfrm>
            <a:custGeom>
              <a:avLst/>
              <a:gdLst/>
              <a:ahLst/>
              <a:cxnLst/>
              <a:rect l="l" t="t" r="r" b="b"/>
              <a:pathLst>
                <a:path w="4167" h="4166" extrusionOk="0">
                  <a:moveTo>
                    <a:pt x="2088" y="1"/>
                  </a:moveTo>
                  <a:cubicBezTo>
                    <a:pt x="938" y="1"/>
                    <a:pt x="1" y="928"/>
                    <a:pt x="1" y="2079"/>
                  </a:cubicBezTo>
                  <a:cubicBezTo>
                    <a:pt x="1" y="3229"/>
                    <a:pt x="938" y="4166"/>
                    <a:pt x="2088" y="4166"/>
                  </a:cubicBezTo>
                  <a:cubicBezTo>
                    <a:pt x="3238" y="4166"/>
                    <a:pt x="4166" y="3229"/>
                    <a:pt x="4166" y="2079"/>
                  </a:cubicBezTo>
                  <a:cubicBezTo>
                    <a:pt x="4166" y="928"/>
                    <a:pt x="3238" y="1"/>
                    <a:pt x="2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23" name="Google Shape;2223;p43"/>
            <p:cNvSpPr/>
            <p:nvPr/>
          </p:nvSpPr>
          <p:spPr>
            <a:xfrm>
              <a:off x="1037075" y="2986775"/>
              <a:ext cx="107175" cy="107175"/>
            </a:xfrm>
            <a:custGeom>
              <a:avLst/>
              <a:gdLst/>
              <a:ahLst/>
              <a:cxnLst/>
              <a:rect l="l" t="t" r="r" b="b"/>
              <a:pathLst>
                <a:path w="4287" h="4287" extrusionOk="0">
                  <a:moveTo>
                    <a:pt x="2143" y="121"/>
                  </a:moveTo>
                  <a:cubicBezTo>
                    <a:pt x="3256" y="121"/>
                    <a:pt x="4165" y="1030"/>
                    <a:pt x="4165" y="2144"/>
                  </a:cubicBezTo>
                  <a:cubicBezTo>
                    <a:pt x="4165" y="3266"/>
                    <a:pt x="3256" y="4175"/>
                    <a:pt x="2143" y="4175"/>
                  </a:cubicBezTo>
                  <a:cubicBezTo>
                    <a:pt x="1021" y="4175"/>
                    <a:pt x="112" y="3266"/>
                    <a:pt x="112" y="2144"/>
                  </a:cubicBezTo>
                  <a:cubicBezTo>
                    <a:pt x="112" y="1030"/>
                    <a:pt x="1021" y="121"/>
                    <a:pt x="2143" y="121"/>
                  </a:cubicBezTo>
                  <a:close/>
                  <a:moveTo>
                    <a:pt x="2143" y="1"/>
                  </a:moveTo>
                  <a:cubicBezTo>
                    <a:pt x="965" y="1"/>
                    <a:pt x="0" y="966"/>
                    <a:pt x="0" y="2144"/>
                  </a:cubicBezTo>
                  <a:cubicBezTo>
                    <a:pt x="0" y="3331"/>
                    <a:pt x="965" y="4287"/>
                    <a:pt x="2143" y="4287"/>
                  </a:cubicBezTo>
                  <a:cubicBezTo>
                    <a:pt x="3321" y="4287"/>
                    <a:pt x="4286" y="3331"/>
                    <a:pt x="4286" y="2144"/>
                  </a:cubicBezTo>
                  <a:cubicBezTo>
                    <a:pt x="4286" y="966"/>
                    <a:pt x="3321" y="1"/>
                    <a:pt x="2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24" name="Google Shape;2224;p43"/>
            <p:cNvSpPr/>
            <p:nvPr/>
          </p:nvSpPr>
          <p:spPr>
            <a:xfrm>
              <a:off x="1065350" y="3040125"/>
              <a:ext cx="49200" cy="24700"/>
            </a:xfrm>
            <a:custGeom>
              <a:avLst/>
              <a:gdLst/>
              <a:ahLst/>
              <a:cxnLst/>
              <a:rect l="l" t="t" r="r" b="b"/>
              <a:pathLst>
                <a:path w="1968" h="988" extrusionOk="0">
                  <a:moveTo>
                    <a:pt x="984" y="0"/>
                  </a:moveTo>
                  <a:cubicBezTo>
                    <a:pt x="446" y="0"/>
                    <a:pt x="1" y="446"/>
                    <a:pt x="1" y="984"/>
                  </a:cubicBezTo>
                  <a:cubicBezTo>
                    <a:pt x="1" y="984"/>
                    <a:pt x="875" y="988"/>
                    <a:pt x="1458" y="988"/>
                  </a:cubicBezTo>
                  <a:cubicBezTo>
                    <a:pt x="1749" y="988"/>
                    <a:pt x="1968" y="987"/>
                    <a:pt x="1968" y="984"/>
                  </a:cubicBezTo>
                  <a:cubicBezTo>
                    <a:pt x="1968" y="446"/>
                    <a:pt x="1532"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25" name="Google Shape;2225;p43"/>
            <p:cNvSpPr/>
            <p:nvPr/>
          </p:nvSpPr>
          <p:spPr>
            <a:xfrm>
              <a:off x="1063975" y="3038725"/>
              <a:ext cx="51975" cy="27625"/>
            </a:xfrm>
            <a:custGeom>
              <a:avLst/>
              <a:gdLst/>
              <a:ahLst/>
              <a:cxnLst/>
              <a:rect l="l" t="t" r="r" b="b"/>
              <a:pathLst>
                <a:path w="2079" h="1105" extrusionOk="0">
                  <a:moveTo>
                    <a:pt x="1039" y="112"/>
                  </a:moveTo>
                  <a:cubicBezTo>
                    <a:pt x="1531" y="112"/>
                    <a:pt x="1939" y="502"/>
                    <a:pt x="1967" y="984"/>
                  </a:cubicBezTo>
                  <a:lnTo>
                    <a:pt x="121" y="984"/>
                  </a:lnTo>
                  <a:cubicBezTo>
                    <a:pt x="149" y="502"/>
                    <a:pt x="548" y="121"/>
                    <a:pt x="1039" y="112"/>
                  </a:cubicBezTo>
                  <a:close/>
                  <a:moveTo>
                    <a:pt x="1039" y="1"/>
                  </a:moveTo>
                  <a:cubicBezTo>
                    <a:pt x="464" y="1"/>
                    <a:pt x="0" y="465"/>
                    <a:pt x="0" y="1040"/>
                  </a:cubicBezTo>
                  <a:cubicBezTo>
                    <a:pt x="0" y="1095"/>
                    <a:pt x="0" y="1095"/>
                    <a:pt x="408" y="1105"/>
                  </a:cubicBezTo>
                  <a:lnTo>
                    <a:pt x="1151" y="1105"/>
                  </a:lnTo>
                  <a:cubicBezTo>
                    <a:pt x="2078" y="1105"/>
                    <a:pt x="2078" y="1105"/>
                    <a:pt x="2078" y="1040"/>
                  </a:cubicBezTo>
                  <a:cubicBezTo>
                    <a:pt x="2078" y="465"/>
                    <a:pt x="1614"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26" name="Google Shape;2226;p43"/>
            <p:cNvSpPr/>
            <p:nvPr/>
          </p:nvSpPr>
          <p:spPr>
            <a:xfrm>
              <a:off x="1076250" y="3008825"/>
              <a:ext cx="27875" cy="28075"/>
            </a:xfrm>
            <a:custGeom>
              <a:avLst/>
              <a:gdLst/>
              <a:ahLst/>
              <a:cxnLst/>
              <a:rect l="l" t="t" r="r" b="b"/>
              <a:pathLst>
                <a:path w="1115" h="1123" extrusionOk="0">
                  <a:moveTo>
                    <a:pt x="558" y="0"/>
                  </a:moveTo>
                  <a:cubicBezTo>
                    <a:pt x="251" y="0"/>
                    <a:pt x="1" y="250"/>
                    <a:pt x="1" y="566"/>
                  </a:cubicBezTo>
                  <a:cubicBezTo>
                    <a:pt x="1" y="872"/>
                    <a:pt x="251" y="1122"/>
                    <a:pt x="558" y="1122"/>
                  </a:cubicBezTo>
                  <a:cubicBezTo>
                    <a:pt x="864" y="1122"/>
                    <a:pt x="1114" y="872"/>
                    <a:pt x="1114" y="566"/>
                  </a:cubicBezTo>
                  <a:cubicBezTo>
                    <a:pt x="1114" y="250"/>
                    <a:pt x="864" y="0"/>
                    <a:pt x="5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27" name="Google Shape;2227;p43"/>
            <p:cNvSpPr/>
            <p:nvPr/>
          </p:nvSpPr>
          <p:spPr>
            <a:xfrm>
              <a:off x="1074875" y="3007425"/>
              <a:ext cx="30625" cy="30875"/>
            </a:xfrm>
            <a:custGeom>
              <a:avLst/>
              <a:gdLst/>
              <a:ahLst/>
              <a:cxnLst/>
              <a:rect l="l" t="t" r="r" b="b"/>
              <a:pathLst>
                <a:path w="1225" h="1235" extrusionOk="0">
                  <a:moveTo>
                    <a:pt x="613" y="121"/>
                  </a:moveTo>
                  <a:cubicBezTo>
                    <a:pt x="891" y="121"/>
                    <a:pt x="1114" y="344"/>
                    <a:pt x="1114" y="622"/>
                  </a:cubicBezTo>
                  <a:cubicBezTo>
                    <a:pt x="1114" y="891"/>
                    <a:pt x="891" y="1114"/>
                    <a:pt x="613" y="1114"/>
                  </a:cubicBezTo>
                  <a:cubicBezTo>
                    <a:pt x="334" y="1114"/>
                    <a:pt x="112" y="891"/>
                    <a:pt x="112" y="622"/>
                  </a:cubicBezTo>
                  <a:cubicBezTo>
                    <a:pt x="112" y="344"/>
                    <a:pt x="334" y="121"/>
                    <a:pt x="613" y="121"/>
                  </a:cubicBezTo>
                  <a:close/>
                  <a:moveTo>
                    <a:pt x="613" y="0"/>
                  </a:moveTo>
                  <a:cubicBezTo>
                    <a:pt x="269" y="0"/>
                    <a:pt x="0" y="279"/>
                    <a:pt x="0" y="622"/>
                  </a:cubicBezTo>
                  <a:cubicBezTo>
                    <a:pt x="0" y="956"/>
                    <a:pt x="269" y="1234"/>
                    <a:pt x="613" y="1234"/>
                  </a:cubicBezTo>
                  <a:cubicBezTo>
                    <a:pt x="956" y="1234"/>
                    <a:pt x="1225" y="956"/>
                    <a:pt x="1225" y="622"/>
                  </a:cubicBezTo>
                  <a:cubicBezTo>
                    <a:pt x="1225" y="279"/>
                    <a:pt x="956" y="0"/>
                    <a:pt x="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28" name="Google Shape;2228;p43"/>
            <p:cNvSpPr/>
            <p:nvPr/>
          </p:nvSpPr>
          <p:spPr>
            <a:xfrm>
              <a:off x="1418350" y="2437150"/>
              <a:ext cx="234950" cy="153550"/>
            </a:xfrm>
            <a:custGeom>
              <a:avLst/>
              <a:gdLst/>
              <a:ahLst/>
              <a:cxnLst/>
              <a:rect l="l" t="t" r="r" b="b"/>
              <a:pathLst>
                <a:path w="9398" h="6142" extrusionOk="0">
                  <a:moveTo>
                    <a:pt x="0" y="0"/>
                  </a:moveTo>
                  <a:lnTo>
                    <a:pt x="0" y="6141"/>
                  </a:lnTo>
                  <a:lnTo>
                    <a:pt x="9397" y="6141"/>
                  </a:lnTo>
                  <a:lnTo>
                    <a:pt x="93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29" name="Google Shape;2229;p43"/>
            <p:cNvSpPr/>
            <p:nvPr/>
          </p:nvSpPr>
          <p:spPr>
            <a:xfrm>
              <a:off x="1416950" y="2435750"/>
              <a:ext cx="237975" cy="156575"/>
            </a:xfrm>
            <a:custGeom>
              <a:avLst/>
              <a:gdLst/>
              <a:ahLst/>
              <a:cxnLst/>
              <a:rect l="l" t="t" r="r" b="b"/>
              <a:pathLst>
                <a:path w="9519" h="6263" extrusionOk="0">
                  <a:moveTo>
                    <a:pt x="9398" y="112"/>
                  </a:moveTo>
                  <a:lnTo>
                    <a:pt x="9398" y="6142"/>
                  </a:lnTo>
                  <a:lnTo>
                    <a:pt x="112" y="6142"/>
                  </a:lnTo>
                  <a:lnTo>
                    <a:pt x="112" y="112"/>
                  </a:lnTo>
                  <a:close/>
                  <a:moveTo>
                    <a:pt x="56" y="0"/>
                  </a:moveTo>
                  <a:cubicBezTo>
                    <a:pt x="28" y="0"/>
                    <a:pt x="0" y="19"/>
                    <a:pt x="0" y="56"/>
                  </a:cubicBezTo>
                  <a:lnTo>
                    <a:pt x="0" y="6197"/>
                  </a:lnTo>
                  <a:cubicBezTo>
                    <a:pt x="0" y="6234"/>
                    <a:pt x="28" y="6262"/>
                    <a:pt x="56" y="6262"/>
                  </a:cubicBezTo>
                  <a:lnTo>
                    <a:pt x="9463" y="6262"/>
                  </a:lnTo>
                  <a:cubicBezTo>
                    <a:pt x="9490" y="6262"/>
                    <a:pt x="9518" y="6234"/>
                    <a:pt x="9518" y="6197"/>
                  </a:cubicBezTo>
                  <a:lnTo>
                    <a:pt x="9518" y="56"/>
                  </a:lnTo>
                  <a:cubicBezTo>
                    <a:pt x="9518" y="19"/>
                    <a:pt x="9490" y="0"/>
                    <a:pt x="9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30" name="Google Shape;2230;p43"/>
            <p:cNvSpPr/>
            <p:nvPr/>
          </p:nvSpPr>
          <p:spPr>
            <a:xfrm>
              <a:off x="1410675" y="2356900"/>
              <a:ext cx="295975" cy="86050"/>
            </a:xfrm>
            <a:custGeom>
              <a:avLst/>
              <a:gdLst/>
              <a:ahLst/>
              <a:cxnLst/>
              <a:rect l="l" t="t" r="r" b="b"/>
              <a:pathLst>
                <a:path w="11839" h="3442" extrusionOk="0">
                  <a:moveTo>
                    <a:pt x="567" y="0"/>
                  </a:moveTo>
                  <a:cubicBezTo>
                    <a:pt x="251" y="0"/>
                    <a:pt x="1" y="260"/>
                    <a:pt x="1" y="576"/>
                  </a:cubicBezTo>
                  <a:lnTo>
                    <a:pt x="1" y="2867"/>
                  </a:lnTo>
                  <a:cubicBezTo>
                    <a:pt x="1" y="3182"/>
                    <a:pt x="251" y="3442"/>
                    <a:pt x="567" y="3442"/>
                  </a:cubicBezTo>
                  <a:lnTo>
                    <a:pt x="11263" y="3442"/>
                  </a:lnTo>
                  <a:cubicBezTo>
                    <a:pt x="11578" y="3442"/>
                    <a:pt x="11838" y="3182"/>
                    <a:pt x="11838" y="2867"/>
                  </a:cubicBezTo>
                  <a:lnTo>
                    <a:pt x="11838" y="576"/>
                  </a:lnTo>
                  <a:cubicBezTo>
                    <a:pt x="11838" y="260"/>
                    <a:pt x="11578" y="0"/>
                    <a:pt x="1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31" name="Google Shape;2231;p43"/>
            <p:cNvSpPr/>
            <p:nvPr/>
          </p:nvSpPr>
          <p:spPr>
            <a:xfrm>
              <a:off x="1409075" y="2355500"/>
              <a:ext cx="298950" cy="88850"/>
            </a:xfrm>
            <a:custGeom>
              <a:avLst/>
              <a:gdLst/>
              <a:ahLst/>
              <a:cxnLst/>
              <a:rect l="l" t="t" r="r" b="b"/>
              <a:pathLst>
                <a:path w="11958" h="3554" extrusionOk="0">
                  <a:moveTo>
                    <a:pt x="11327" y="112"/>
                  </a:moveTo>
                  <a:cubicBezTo>
                    <a:pt x="11614" y="112"/>
                    <a:pt x="11837" y="344"/>
                    <a:pt x="11837" y="632"/>
                  </a:cubicBezTo>
                  <a:lnTo>
                    <a:pt x="11837" y="2923"/>
                  </a:lnTo>
                  <a:cubicBezTo>
                    <a:pt x="11837" y="3210"/>
                    <a:pt x="11614" y="3442"/>
                    <a:pt x="11327" y="3442"/>
                  </a:cubicBezTo>
                  <a:lnTo>
                    <a:pt x="631" y="3442"/>
                  </a:lnTo>
                  <a:cubicBezTo>
                    <a:pt x="353" y="3442"/>
                    <a:pt x="121" y="3210"/>
                    <a:pt x="121" y="2923"/>
                  </a:cubicBezTo>
                  <a:lnTo>
                    <a:pt x="121" y="632"/>
                  </a:lnTo>
                  <a:cubicBezTo>
                    <a:pt x="121" y="344"/>
                    <a:pt x="353" y="112"/>
                    <a:pt x="631" y="112"/>
                  </a:cubicBezTo>
                  <a:close/>
                  <a:moveTo>
                    <a:pt x="631" y="1"/>
                  </a:moveTo>
                  <a:cubicBezTo>
                    <a:pt x="288" y="1"/>
                    <a:pt x="0" y="279"/>
                    <a:pt x="0" y="632"/>
                  </a:cubicBezTo>
                  <a:lnTo>
                    <a:pt x="0" y="2923"/>
                  </a:lnTo>
                  <a:cubicBezTo>
                    <a:pt x="0" y="3275"/>
                    <a:pt x="288" y="3554"/>
                    <a:pt x="631" y="3554"/>
                  </a:cubicBezTo>
                  <a:lnTo>
                    <a:pt x="11327" y="3554"/>
                  </a:lnTo>
                  <a:cubicBezTo>
                    <a:pt x="11670" y="3554"/>
                    <a:pt x="11958" y="3275"/>
                    <a:pt x="11958" y="2923"/>
                  </a:cubicBezTo>
                  <a:lnTo>
                    <a:pt x="11958" y="632"/>
                  </a:lnTo>
                  <a:cubicBezTo>
                    <a:pt x="11958" y="279"/>
                    <a:pt x="11670" y="1"/>
                    <a:pt x="11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32" name="Google Shape;2232;p43"/>
            <p:cNvSpPr/>
            <p:nvPr/>
          </p:nvSpPr>
          <p:spPr>
            <a:xfrm>
              <a:off x="1410675" y="2450825"/>
              <a:ext cx="295975" cy="86075"/>
            </a:xfrm>
            <a:custGeom>
              <a:avLst/>
              <a:gdLst/>
              <a:ahLst/>
              <a:cxnLst/>
              <a:rect l="l" t="t" r="r" b="b"/>
              <a:pathLst>
                <a:path w="11839" h="3443" extrusionOk="0">
                  <a:moveTo>
                    <a:pt x="567" y="0"/>
                  </a:moveTo>
                  <a:cubicBezTo>
                    <a:pt x="251" y="0"/>
                    <a:pt x="1" y="251"/>
                    <a:pt x="1" y="576"/>
                  </a:cubicBezTo>
                  <a:lnTo>
                    <a:pt x="1" y="2867"/>
                  </a:lnTo>
                  <a:cubicBezTo>
                    <a:pt x="1" y="3182"/>
                    <a:pt x="251" y="3442"/>
                    <a:pt x="567" y="3442"/>
                  </a:cubicBezTo>
                  <a:lnTo>
                    <a:pt x="11263" y="3442"/>
                  </a:lnTo>
                  <a:cubicBezTo>
                    <a:pt x="11578" y="3442"/>
                    <a:pt x="11838" y="3182"/>
                    <a:pt x="11838" y="2867"/>
                  </a:cubicBezTo>
                  <a:lnTo>
                    <a:pt x="11838" y="576"/>
                  </a:lnTo>
                  <a:cubicBezTo>
                    <a:pt x="11838" y="251"/>
                    <a:pt x="11578" y="0"/>
                    <a:pt x="1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33" name="Google Shape;2233;p43"/>
            <p:cNvSpPr/>
            <p:nvPr/>
          </p:nvSpPr>
          <p:spPr>
            <a:xfrm>
              <a:off x="1409075" y="2449425"/>
              <a:ext cx="298950" cy="88850"/>
            </a:xfrm>
            <a:custGeom>
              <a:avLst/>
              <a:gdLst/>
              <a:ahLst/>
              <a:cxnLst/>
              <a:rect l="l" t="t" r="r" b="b"/>
              <a:pathLst>
                <a:path w="11958" h="3554" extrusionOk="0">
                  <a:moveTo>
                    <a:pt x="11327" y="112"/>
                  </a:moveTo>
                  <a:cubicBezTo>
                    <a:pt x="11614" y="112"/>
                    <a:pt x="11837" y="344"/>
                    <a:pt x="11837" y="632"/>
                  </a:cubicBezTo>
                  <a:lnTo>
                    <a:pt x="11837" y="2923"/>
                  </a:lnTo>
                  <a:cubicBezTo>
                    <a:pt x="11837" y="3201"/>
                    <a:pt x="11614" y="3433"/>
                    <a:pt x="11327" y="3433"/>
                  </a:cubicBezTo>
                  <a:lnTo>
                    <a:pt x="631" y="3433"/>
                  </a:lnTo>
                  <a:cubicBezTo>
                    <a:pt x="353" y="3433"/>
                    <a:pt x="121" y="3210"/>
                    <a:pt x="121" y="2923"/>
                  </a:cubicBezTo>
                  <a:lnTo>
                    <a:pt x="121" y="632"/>
                  </a:lnTo>
                  <a:cubicBezTo>
                    <a:pt x="121" y="344"/>
                    <a:pt x="353" y="112"/>
                    <a:pt x="631" y="112"/>
                  </a:cubicBezTo>
                  <a:close/>
                  <a:moveTo>
                    <a:pt x="631" y="1"/>
                  </a:moveTo>
                  <a:cubicBezTo>
                    <a:pt x="288" y="1"/>
                    <a:pt x="0" y="279"/>
                    <a:pt x="0" y="632"/>
                  </a:cubicBezTo>
                  <a:lnTo>
                    <a:pt x="0" y="2923"/>
                  </a:lnTo>
                  <a:cubicBezTo>
                    <a:pt x="0" y="3266"/>
                    <a:pt x="288" y="3554"/>
                    <a:pt x="631" y="3554"/>
                  </a:cubicBezTo>
                  <a:lnTo>
                    <a:pt x="11327" y="3554"/>
                  </a:lnTo>
                  <a:cubicBezTo>
                    <a:pt x="11670" y="3554"/>
                    <a:pt x="11958" y="3266"/>
                    <a:pt x="11958" y="2923"/>
                  </a:cubicBezTo>
                  <a:lnTo>
                    <a:pt x="11958" y="632"/>
                  </a:lnTo>
                  <a:cubicBezTo>
                    <a:pt x="11958" y="279"/>
                    <a:pt x="11670" y="1"/>
                    <a:pt x="11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34" name="Google Shape;2234;p43"/>
            <p:cNvSpPr/>
            <p:nvPr/>
          </p:nvSpPr>
          <p:spPr>
            <a:xfrm>
              <a:off x="1410675" y="2546825"/>
              <a:ext cx="295975" cy="85850"/>
            </a:xfrm>
            <a:custGeom>
              <a:avLst/>
              <a:gdLst/>
              <a:ahLst/>
              <a:cxnLst/>
              <a:rect l="l" t="t" r="r" b="b"/>
              <a:pathLst>
                <a:path w="11839" h="3434" extrusionOk="0">
                  <a:moveTo>
                    <a:pt x="567" y="1"/>
                  </a:moveTo>
                  <a:cubicBezTo>
                    <a:pt x="251" y="1"/>
                    <a:pt x="1" y="251"/>
                    <a:pt x="1" y="567"/>
                  </a:cubicBezTo>
                  <a:lnTo>
                    <a:pt x="1" y="2867"/>
                  </a:lnTo>
                  <a:cubicBezTo>
                    <a:pt x="1" y="3183"/>
                    <a:pt x="251" y="3433"/>
                    <a:pt x="567" y="3433"/>
                  </a:cubicBezTo>
                  <a:lnTo>
                    <a:pt x="11263" y="3433"/>
                  </a:lnTo>
                  <a:cubicBezTo>
                    <a:pt x="11578" y="3433"/>
                    <a:pt x="11838" y="3183"/>
                    <a:pt x="11838" y="2867"/>
                  </a:cubicBezTo>
                  <a:lnTo>
                    <a:pt x="11838" y="567"/>
                  </a:lnTo>
                  <a:cubicBezTo>
                    <a:pt x="11838" y="251"/>
                    <a:pt x="11578" y="1"/>
                    <a:pt x="1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35" name="Google Shape;2235;p43"/>
            <p:cNvSpPr/>
            <p:nvPr/>
          </p:nvSpPr>
          <p:spPr>
            <a:xfrm>
              <a:off x="1409075" y="2545225"/>
              <a:ext cx="298950" cy="89075"/>
            </a:xfrm>
            <a:custGeom>
              <a:avLst/>
              <a:gdLst/>
              <a:ahLst/>
              <a:cxnLst/>
              <a:rect l="l" t="t" r="r" b="b"/>
              <a:pathLst>
                <a:path w="11958" h="3563" extrusionOk="0">
                  <a:moveTo>
                    <a:pt x="11327" y="121"/>
                  </a:moveTo>
                  <a:cubicBezTo>
                    <a:pt x="11614" y="121"/>
                    <a:pt x="11837" y="353"/>
                    <a:pt x="11837" y="640"/>
                  </a:cubicBezTo>
                  <a:lnTo>
                    <a:pt x="11837" y="2931"/>
                  </a:lnTo>
                  <a:cubicBezTo>
                    <a:pt x="11837" y="3210"/>
                    <a:pt x="11614" y="3442"/>
                    <a:pt x="11327" y="3442"/>
                  </a:cubicBezTo>
                  <a:lnTo>
                    <a:pt x="631" y="3442"/>
                  </a:lnTo>
                  <a:cubicBezTo>
                    <a:pt x="353" y="3442"/>
                    <a:pt x="121" y="3210"/>
                    <a:pt x="121" y="2931"/>
                  </a:cubicBezTo>
                  <a:lnTo>
                    <a:pt x="121" y="640"/>
                  </a:lnTo>
                  <a:cubicBezTo>
                    <a:pt x="121" y="353"/>
                    <a:pt x="353" y="121"/>
                    <a:pt x="631" y="121"/>
                  </a:cubicBezTo>
                  <a:close/>
                  <a:moveTo>
                    <a:pt x="631" y="0"/>
                  </a:moveTo>
                  <a:cubicBezTo>
                    <a:pt x="288" y="0"/>
                    <a:pt x="0" y="288"/>
                    <a:pt x="0" y="631"/>
                  </a:cubicBezTo>
                  <a:lnTo>
                    <a:pt x="0" y="2931"/>
                  </a:lnTo>
                  <a:cubicBezTo>
                    <a:pt x="0" y="3275"/>
                    <a:pt x="288" y="3562"/>
                    <a:pt x="631" y="3562"/>
                  </a:cubicBezTo>
                  <a:lnTo>
                    <a:pt x="11327" y="3562"/>
                  </a:lnTo>
                  <a:cubicBezTo>
                    <a:pt x="11670" y="3562"/>
                    <a:pt x="11958" y="3275"/>
                    <a:pt x="11958" y="2931"/>
                  </a:cubicBezTo>
                  <a:lnTo>
                    <a:pt x="11958" y="631"/>
                  </a:lnTo>
                  <a:cubicBezTo>
                    <a:pt x="11958" y="288"/>
                    <a:pt x="11670" y="0"/>
                    <a:pt x="1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36" name="Google Shape;2236;p43"/>
            <p:cNvSpPr/>
            <p:nvPr/>
          </p:nvSpPr>
          <p:spPr>
            <a:xfrm>
              <a:off x="1458000" y="2356900"/>
              <a:ext cx="262100" cy="86050"/>
            </a:xfrm>
            <a:custGeom>
              <a:avLst/>
              <a:gdLst/>
              <a:ahLst/>
              <a:cxnLst/>
              <a:rect l="l" t="t" r="r" b="b"/>
              <a:pathLst>
                <a:path w="10484" h="3442" extrusionOk="0">
                  <a:moveTo>
                    <a:pt x="538" y="0"/>
                  </a:moveTo>
                  <a:cubicBezTo>
                    <a:pt x="242" y="0"/>
                    <a:pt x="0" y="242"/>
                    <a:pt x="0" y="538"/>
                  </a:cubicBezTo>
                  <a:lnTo>
                    <a:pt x="0" y="2904"/>
                  </a:lnTo>
                  <a:cubicBezTo>
                    <a:pt x="0" y="3201"/>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37" name="Google Shape;2237;p43"/>
            <p:cNvSpPr/>
            <p:nvPr/>
          </p:nvSpPr>
          <p:spPr>
            <a:xfrm>
              <a:off x="1456600" y="2355500"/>
              <a:ext cx="264875" cy="88850"/>
            </a:xfrm>
            <a:custGeom>
              <a:avLst/>
              <a:gdLst/>
              <a:ahLst/>
              <a:cxnLst/>
              <a:rect l="l" t="t" r="r" b="b"/>
              <a:pathLst>
                <a:path w="10595" h="3554" extrusionOk="0">
                  <a:moveTo>
                    <a:pt x="10001" y="112"/>
                  </a:moveTo>
                  <a:cubicBezTo>
                    <a:pt x="10261" y="112"/>
                    <a:pt x="10474" y="335"/>
                    <a:pt x="10474" y="594"/>
                  </a:cubicBezTo>
                  <a:lnTo>
                    <a:pt x="10474" y="2960"/>
                  </a:lnTo>
                  <a:cubicBezTo>
                    <a:pt x="10474" y="3220"/>
                    <a:pt x="10261" y="3433"/>
                    <a:pt x="10001" y="3433"/>
                  </a:cubicBezTo>
                  <a:lnTo>
                    <a:pt x="594" y="3433"/>
                  </a:lnTo>
                  <a:cubicBezTo>
                    <a:pt x="335" y="3433"/>
                    <a:pt x="112" y="3220"/>
                    <a:pt x="112" y="2960"/>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38" name="Google Shape;2238;p43"/>
            <p:cNvSpPr/>
            <p:nvPr/>
          </p:nvSpPr>
          <p:spPr>
            <a:xfrm>
              <a:off x="1485375" y="2386825"/>
              <a:ext cx="26450" cy="26225"/>
            </a:xfrm>
            <a:custGeom>
              <a:avLst/>
              <a:gdLst/>
              <a:ahLst/>
              <a:cxnLst/>
              <a:rect l="l" t="t" r="r" b="b"/>
              <a:pathLst>
                <a:path w="1058" h="1049" extrusionOk="0">
                  <a:moveTo>
                    <a:pt x="529" y="0"/>
                  </a:moveTo>
                  <a:cubicBezTo>
                    <a:pt x="241" y="0"/>
                    <a:pt x="0" y="232"/>
                    <a:pt x="0" y="529"/>
                  </a:cubicBezTo>
                  <a:cubicBezTo>
                    <a:pt x="0" y="816"/>
                    <a:pt x="241" y="1048"/>
                    <a:pt x="529" y="1048"/>
                  </a:cubicBezTo>
                  <a:cubicBezTo>
                    <a:pt x="826" y="1048"/>
                    <a:pt x="1058" y="816"/>
                    <a:pt x="1058" y="529"/>
                  </a:cubicBezTo>
                  <a:cubicBezTo>
                    <a:pt x="1058" y="232"/>
                    <a:pt x="826" y="0"/>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39" name="Google Shape;2239;p43"/>
            <p:cNvSpPr/>
            <p:nvPr/>
          </p:nvSpPr>
          <p:spPr>
            <a:xfrm>
              <a:off x="1483975" y="2385200"/>
              <a:ext cx="29250" cy="29475"/>
            </a:xfrm>
            <a:custGeom>
              <a:avLst/>
              <a:gdLst/>
              <a:ahLst/>
              <a:cxnLst/>
              <a:rect l="l" t="t" r="r" b="b"/>
              <a:pathLst>
                <a:path w="1170" h="1179" extrusionOk="0">
                  <a:moveTo>
                    <a:pt x="585" y="121"/>
                  </a:moveTo>
                  <a:cubicBezTo>
                    <a:pt x="845" y="121"/>
                    <a:pt x="1058" y="334"/>
                    <a:pt x="1058" y="585"/>
                  </a:cubicBezTo>
                  <a:cubicBezTo>
                    <a:pt x="1058" y="844"/>
                    <a:pt x="845" y="1058"/>
                    <a:pt x="585" y="1058"/>
                  </a:cubicBezTo>
                  <a:cubicBezTo>
                    <a:pt x="325" y="1058"/>
                    <a:pt x="121" y="844"/>
                    <a:pt x="121" y="585"/>
                  </a:cubicBezTo>
                  <a:cubicBezTo>
                    <a:pt x="121" y="334"/>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40" name="Google Shape;2240;p43"/>
            <p:cNvSpPr/>
            <p:nvPr/>
          </p:nvSpPr>
          <p:spPr>
            <a:xfrm>
              <a:off x="1539400" y="2382875"/>
              <a:ext cx="155175" cy="34125"/>
            </a:xfrm>
            <a:custGeom>
              <a:avLst/>
              <a:gdLst/>
              <a:ahLst/>
              <a:cxnLst/>
              <a:rect l="l" t="t" r="r" b="b"/>
              <a:pathLst>
                <a:path w="6207" h="1365" extrusionOk="0">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41" name="Google Shape;2241;p43"/>
            <p:cNvSpPr/>
            <p:nvPr/>
          </p:nvSpPr>
          <p:spPr>
            <a:xfrm>
              <a:off x="1537775" y="2381250"/>
              <a:ext cx="158425" cy="37125"/>
            </a:xfrm>
            <a:custGeom>
              <a:avLst/>
              <a:gdLst/>
              <a:ahLst/>
              <a:cxnLst/>
              <a:rect l="l" t="t" r="r" b="b"/>
              <a:pathLst>
                <a:path w="6337" h="1485" extrusionOk="0">
                  <a:moveTo>
                    <a:pt x="6207" y="121"/>
                  </a:moveTo>
                  <a:cubicBezTo>
                    <a:pt x="6207" y="121"/>
                    <a:pt x="6216" y="130"/>
                    <a:pt x="6216" y="130"/>
                  </a:cubicBezTo>
                  <a:lnTo>
                    <a:pt x="6216" y="1364"/>
                  </a:lnTo>
                  <a:cubicBezTo>
                    <a:pt x="6216" y="1364"/>
                    <a:pt x="6207" y="1373"/>
                    <a:pt x="6207" y="1373"/>
                  </a:cubicBezTo>
                  <a:lnTo>
                    <a:pt x="130" y="1373"/>
                  </a:lnTo>
                  <a:cubicBezTo>
                    <a:pt x="121" y="1373"/>
                    <a:pt x="121" y="1364"/>
                    <a:pt x="121" y="1364"/>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42" name="Google Shape;2242;p43"/>
            <p:cNvSpPr/>
            <p:nvPr/>
          </p:nvSpPr>
          <p:spPr>
            <a:xfrm>
              <a:off x="1552850" y="2392600"/>
              <a:ext cx="54300" cy="3050"/>
            </a:xfrm>
            <a:custGeom>
              <a:avLst/>
              <a:gdLst/>
              <a:ahLst/>
              <a:cxnLst/>
              <a:rect l="l" t="t" r="r" b="b"/>
              <a:pathLst>
                <a:path w="2172" h="122" extrusionOk="0">
                  <a:moveTo>
                    <a:pt x="56" y="1"/>
                  </a:moveTo>
                  <a:cubicBezTo>
                    <a:pt x="28" y="1"/>
                    <a:pt x="1" y="29"/>
                    <a:pt x="1" y="66"/>
                  </a:cubicBezTo>
                  <a:cubicBezTo>
                    <a:pt x="1" y="94"/>
                    <a:pt x="28" y="122"/>
                    <a:pt x="56" y="122"/>
                  </a:cubicBezTo>
                  <a:lnTo>
                    <a:pt x="2106" y="122"/>
                  </a:lnTo>
                  <a:cubicBezTo>
                    <a:pt x="2143" y="122"/>
                    <a:pt x="2171" y="94"/>
                    <a:pt x="2171" y="66"/>
                  </a:cubicBezTo>
                  <a:cubicBezTo>
                    <a:pt x="2171" y="29"/>
                    <a:pt x="2143" y="1"/>
                    <a:pt x="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43" name="Google Shape;2243;p43"/>
            <p:cNvSpPr/>
            <p:nvPr/>
          </p:nvSpPr>
          <p:spPr>
            <a:xfrm>
              <a:off x="1614300" y="2392600"/>
              <a:ext cx="33675" cy="3050"/>
            </a:xfrm>
            <a:custGeom>
              <a:avLst/>
              <a:gdLst/>
              <a:ahLst/>
              <a:cxnLst/>
              <a:rect l="l" t="t" r="r" b="b"/>
              <a:pathLst>
                <a:path w="1347" h="122" extrusionOk="0">
                  <a:moveTo>
                    <a:pt x="57" y="1"/>
                  </a:moveTo>
                  <a:cubicBezTo>
                    <a:pt x="29" y="1"/>
                    <a:pt x="1" y="29"/>
                    <a:pt x="1" y="66"/>
                  </a:cubicBezTo>
                  <a:cubicBezTo>
                    <a:pt x="1" y="94"/>
                    <a:pt x="29" y="122"/>
                    <a:pt x="57" y="122"/>
                  </a:cubicBezTo>
                  <a:lnTo>
                    <a:pt x="1290" y="122"/>
                  </a:lnTo>
                  <a:cubicBezTo>
                    <a:pt x="1318" y="122"/>
                    <a:pt x="1346" y="94"/>
                    <a:pt x="1346" y="66"/>
                  </a:cubicBezTo>
                  <a:cubicBezTo>
                    <a:pt x="1346" y="29"/>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44" name="Google Shape;2244;p43"/>
            <p:cNvSpPr/>
            <p:nvPr/>
          </p:nvSpPr>
          <p:spPr>
            <a:xfrm>
              <a:off x="1557025" y="2403750"/>
              <a:ext cx="33650" cy="3025"/>
            </a:xfrm>
            <a:custGeom>
              <a:avLst/>
              <a:gdLst/>
              <a:ahLst/>
              <a:cxnLst/>
              <a:rect l="l" t="t" r="r" b="b"/>
              <a:pathLst>
                <a:path w="1346" h="121" extrusionOk="0">
                  <a:moveTo>
                    <a:pt x="56" y="0"/>
                  </a:moveTo>
                  <a:cubicBezTo>
                    <a:pt x="28" y="0"/>
                    <a:pt x="1" y="28"/>
                    <a:pt x="1" y="65"/>
                  </a:cubicBezTo>
                  <a:cubicBezTo>
                    <a:pt x="1" y="93"/>
                    <a:pt x="28" y="121"/>
                    <a:pt x="56" y="121"/>
                  </a:cubicBezTo>
                  <a:lnTo>
                    <a:pt x="1290" y="121"/>
                  </a:lnTo>
                  <a:cubicBezTo>
                    <a:pt x="1318" y="121"/>
                    <a:pt x="1346" y="93"/>
                    <a:pt x="1346" y="65"/>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45" name="Google Shape;2245;p43"/>
            <p:cNvSpPr/>
            <p:nvPr/>
          </p:nvSpPr>
          <p:spPr>
            <a:xfrm>
              <a:off x="1657450" y="2392600"/>
              <a:ext cx="20900" cy="3050"/>
            </a:xfrm>
            <a:custGeom>
              <a:avLst/>
              <a:gdLst/>
              <a:ahLst/>
              <a:cxnLst/>
              <a:rect l="l" t="t" r="r" b="b"/>
              <a:pathLst>
                <a:path w="836" h="122" extrusionOk="0">
                  <a:moveTo>
                    <a:pt x="56" y="1"/>
                  </a:moveTo>
                  <a:cubicBezTo>
                    <a:pt x="28" y="1"/>
                    <a:pt x="0" y="29"/>
                    <a:pt x="0" y="66"/>
                  </a:cubicBezTo>
                  <a:cubicBezTo>
                    <a:pt x="0" y="94"/>
                    <a:pt x="28" y="122"/>
                    <a:pt x="56" y="122"/>
                  </a:cubicBezTo>
                  <a:lnTo>
                    <a:pt x="780" y="122"/>
                  </a:lnTo>
                  <a:cubicBezTo>
                    <a:pt x="807" y="122"/>
                    <a:pt x="835" y="94"/>
                    <a:pt x="835" y="66"/>
                  </a:cubicBezTo>
                  <a:cubicBezTo>
                    <a:pt x="835" y="29"/>
                    <a:pt x="81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46" name="Google Shape;2246;p43"/>
            <p:cNvSpPr/>
            <p:nvPr/>
          </p:nvSpPr>
          <p:spPr>
            <a:xfrm>
              <a:off x="1612925" y="2404675"/>
              <a:ext cx="20900" cy="3025"/>
            </a:xfrm>
            <a:custGeom>
              <a:avLst/>
              <a:gdLst/>
              <a:ahLst/>
              <a:cxnLst/>
              <a:rect l="l" t="t" r="r" b="b"/>
              <a:pathLst>
                <a:path w="836" h="121" extrusionOk="0">
                  <a:moveTo>
                    <a:pt x="56" y="0"/>
                  </a:moveTo>
                  <a:cubicBezTo>
                    <a:pt x="28" y="0"/>
                    <a:pt x="0" y="28"/>
                    <a:pt x="0" y="65"/>
                  </a:cubicBezTo>
                  <a:cubicBezTo>
                    <a:pt x="0" y="93"/>
                    <a:pt x="28" y="121"/>
                    <a:pt x="56" y="121"/>
                  </a:cubicBezTo>
                  <a:lnTo>
                    <a:pt x="779" y="121"/>
                  </a:lnTo>
                  <a:cubicBezTo>
                    <a:pt x="807" y="121"/>
                    <a:pt x="835" y="93"/>
                    <a:pt x="835" y="65"/>
                  </a:cubicBezTo>
                  <a:cubicBezTo>
                    <a:pt x="835" y="28"/>
                    <a:pt x="807" y="0"/>
                    <a:pt x="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47" name="Google Shape;2247;p43"/>
            <p:cNvSpPr/>
            <p:nvPr/>
          </p:nvSpPr>
          <p:spPr>
            <a:xfrm>
              <a:off x="1458000" y="2450825"/>
              <a:ext cx="262100" cy="86075"/>
            </a:xfrm>
            <a:custGeom>
              <a:avLst/>
              <a:gdLst/>
              <a:ahLst/>
              <a:cxnLst/>
              <a:rect l="l" t="t" r="r" b="b"/>
              <a:pathLst>
                <a:path w="10484" h="3443" extrusionOk="0">
                  <a:moveTo>
                    <a:pt x="538" y="0"/>
                  </a:moveTo>
                  <a:cubicBezTo>
                    <a:pt x="242" y="0"/>
                    <a:pt x="0" y="242"/>
                    <a:pt x="0" y="538"/>
                  </a:cubicBezTo>
                  <a:lnTo>
                    <a:pt x="0" y="2904"/>
                  </a:lnTo>
                  <a:cubicBezTo>
                    <a:pt x="0" y="3192"/>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48" name="Google Shape;2248;p43"/>
            <p:cNvSpPr/>
            <p:nvPr/>
          </p:nvSpPr>
          <p:spPr>
            <a:xfrm>
              <a:off x="1456600" y="2449425"/>
              <a:ext cx="264875" cy="88850"/>
            </a:xfrm>
            <a:custGeom>
              <a:avLst/>
              <a:gdLst/>
              <a:ahLst/>
              <a:cxnLst/>
              <a:rect l="l" t="t" r="r" b="b"/>
              <a:pathLst>
                <a:path w="10595" h="3554" extrusionOk="0">
                  <a:moveTo>
                    <a:pt x="10001" y="112"/>
                  </a:moveTo>
                  <a:cubicBezTo>
                    <a:pt x="10261" y="112"/>
                    <a:pt x="10474" y="325"/>
                    <a:pt x="10474" y="594"/>
                  </a:cubicBezTo>
                  <a:lnTo>
                    <a:pt x="10474" y="2951"/>
                  </a:lnTo>
                  <a:cubicBezTo>
                    <a:pt x="10474" y="3220"/>
                    <a:pt x="10261" y="3433"/>
                    <a:pt x="10001" y="3433"/>
                  </a:cubicBezTo>
                  <a:lnTo>
                    <a:pt x="594" y="3433"/>
                  </a:lnTo>
                  <a:cubicBezTo>
                    <a:pt x="335" y="3433"/>
                    <a:pt x="112" y="3220"/>
                    <a:pt x="112" y="2951"/>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49" name="Google Shape;2249;p43"/>
            <p:cNvSpPr/>
            <p:nvPr/>
          </p:nvSpPr>
          <p:spPr>
            <a:xfrm>
              <a:off x="1485375" y="2480500"/>
              <a:ext cx="26450" cy="26475"/>
            </a:xfrm>
            <a:custGeom>
              <a:avLst/>
              <a:gdLst/>
              <a:ahLst/>
              <a:cxnLst/>
              <a:rect l="l" t="t" r="r" b="b"/>
              <a:pathLst>
                <a:path w="1058" h="1059" extrusionOk="0">
                  <a:moveTo>
                    <a:pt x="529" y="1"/>
                  </a:moveTo>
                  <a:cubicBezTo>
                    <a:pt x="241" y="1"/>
                    <a:pt x="0" y="242"/>
                    <a:pt x="0" y="530"/>
                  </a:cubicBezTo>
                  <a:cubicBezTo>
                    <a:pt x="0" y="826"/>
                    <a:pt x="241" y="1058"/>
                    <a:pt x="529" y="1058"/>
                  </a:cubicBezTo>
                  <a:cubicBezTo>
                    <a:pt x="826" y="1058"/>
                    <a:pt x="1058" y="826"/>
                    <a:pt x="1058" y="530"/>
                  </a:cubicBezTo>
                  <a:cubicBezTo>
                    <a:pt x="1058" y="242"/>
                    <a:pt x="826" y="1"/>
                    <a:pt x="5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50" name="Google Shape;2250;p43"/>
            <p:cNvSpPr/>
            <p:nvPr/>
          </p:nvSpPr>
          <p:spPr>
            <a:xfrm>
              <a:off x="1483975" y="2479125"/>
              <a:ext cx="29250" cy="29475"/>
            </a:xfrm>
            <a:custGeom>
              <a:avLst/>
              <a:gdLst/>
              <a:ahLst/>
              <a:cxnLst/>
              <a:rect l="l" t="t" r="r" b="b"/>
              <a:pathLst>
                <a:path w="1170" h="1179" extrusionOk="0">
                  <a:moveTo>
                    <a:pt x="585" y="121"/>
                  </a:moveTo>
                  <a:cubicBezTo>
                    <a:pt x="845" y="121"/>
                    <a:pt x="1058" y="325"/>
                    <a:pt x="1058" y="585"/>
                  </a:cubicBezTo>
                  <a:cubicBezTo>
                    <a:pt x="1058" y="844"/>
                    <a:pt x="845" y="1058"/>
                    <a:pt x="585" y="1058"/>
                  </a:cubicBezTo>
                  <a:cubicBezTo>
                    <a:pt x="325" y="1058"/>
                    <a:pt x="121" y="844"/>
                    <a:pt x="121" y="585"/>
                  </a:cubicBezTo>
                  <a:cubicBezTo>
                    <a:pt x="121" y="325"/>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51" name="Google Shape;2251;p43"/>
            <p:cNvSpPr/>
            <p:nvPr/>
          </p:nvSpPr>
          <p:spPr>
            <a:xfrm>
              <a:off x="1539400" y="2476800"/>
              <a:ext cx="155175" cy="34125"/>
            </a:xfrm>
            <a:custGeom>
              <a:avLst/>
              <a:gdLst/>
              <a:ahLst/>
              <a:cxnLst/>
              <a:rect l="l" t="t" r="r" b="b"/>
              <a:pathLst>
                <a:path w="6207" h="1365" extrusionOk="0">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52" name="Google Shape;2252;p43"/>
            <p:cNvSpPr/>
            <p:nvPr/>
          </p:nvSpPr>
          <p:spPr>
            <a:xfrm>
              <a:off x="1537775" y="2475175"/>
              <a:ext cx="158425" cy="37125"/>
            </a:xfrm>
            <a:custGeom>
              <a:avLst/>
              <a:gdLst/>
              <a:ahLst/>
              <a:cxnLst/>
              <a:rect l="l" t="t" r="r" b="b"/>
              <a:pathLst>
                <a:path w="6337" h="1485" extrusionOk="0">
                  <a:moveTo>
                    <a:pt x="6207" y="121"/>
                  </a:moveTo>
                  <a:cubicBezTo>
                    <a:pt x="6207" y="121"/>
                    <a:pt x="6216" y="130"/>
                    <a:pt x="6216" y="130"/>
                  </a:cubicBezTo>
                  <a:lnTo>
                    <a:pt x="6216" y="1355"/>
                  </a:lnTo>
                  <a:cubicBezTo>
                    <a:pt x="6216" y="1364"/>
                    <a:pt x="6207" y="1373"/>
                    <a:pt x="6207" y="1373"/>
                  </a:cubicBezTo>
                  <a:lnTo>
                    <a:pt x="130" y="1373"/>
                  </a:lnTo>
                  <a:cubicBezTo>
                    <a:pt x="121" y="1373"/>
                    <a:pt x="121" y="1364"/>
                    <a:pt x="121" y="1355"/>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53" name="Google Shape;2253;p43"/>
            <p:cNvSpPr/>
            <p:nvPr/>
          </p:nvSpPr>
          <p:spPr>
            <a:xfrm>
              <a:off x="1552850" y="2486550"/>
              <a:ext cx="54300" cy="3025"/>
            </a:xfrm>
            <a:custGeom>
              <a:avLst/>
              <a:gdLst/>
              <a:ahLst/>
              <a:cxnLst/>
              <a:rect l="l" t="t" r="r" b="b"/>
              <a:pathLst>
                <a:path w="2172" h="121" extrusionOk="0">
                  <a:moveTo>
                    <a:pt x="56" y="0"/>
                  </a:moveTo>
                  <a:cubicBezTo>
                    <a:pt x="28" y="0"/>
                    <a:pt x="1" y="28"/>
                    <a:pt x="1" y="56"/>
                  </a:cubicBezTo>
                  <a:cubicBezTo>
                    <a:pt x="1" y="93"/>
                    <a:pt x="28" y="121"/>
                    <a:pt x="56" y="121"/>
                  </a:cubicBezTo>
                  <a:lnTo>
                    <a:pt x="2106" y="121"/>
                  </a:lnTo>
                  <a:cubicBezTo>
                    <a:pt x="2143" y="121"/>
                    <a:pt x="2171" y="93"/>
                    <a:pt x="2171" y="56"/>
                  </a:cubicBezTo>
                  <a:cubicBezTo>
                    <a:pt x="2171" y="28"/>
                    <a:pt x="2143" y="0"/>
                    <a:pt x="2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54" name="Google Shape;2254;p43"/>
            <p:cNvSpPr/>
            <p:nvPr/>
          </p:nvSpPr>
          <p:spPr>
            <a:xfrm>
              <a:off x="1614300" y="2486550"/>
              <a:ext cx="33675" cy="3025"/>
            </a:xfrm>
            <a:custGeom>
              <a:avLst/>
              <a:gdLst/>
              <a:ahLst/>
              <a:cxnLst/>
              <a:rect l="l" t="t" r="r" b="b"/>
              <a:pathLst>
                <a:path w="1347" h="121" extrusionOk="0">
                  <a:moveTo>
                    <a:pt x="57" y="0"/>
                  </a:moveTo>
                  <a:cubicBezTo>
                    <a:pt x="29" y="0"/>
                    <a:pt x="1" y="28"/>
                    <a:pt x="1" y="56"/>
                  </a:cubicBezTo>
                  <a:cubicBezTo>
                    <a:pt x="1" y="93"/>
                    <a:pt x="29" y="121"/>
                    <a:pt x="57"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55" name="Google Shape;2255;p43"/>
            <p:cNvSpPr/>
            <p:nvPr/>
          </p:nvSpPr>
          <p:spPr>
            <a:xfrm>
              <a:off x="1557025" y="2497675"/>
              <a:ext cx="33650" cy="3025"/>
            </a:xfrm>
            <a:custGeom>
              <a:avLst/>
              <a:gdLst/>
              <a:ahLst/>
              <a:cxnLst/>
              <a:rect l="l" t="t" r="r" b="b"/>
              <a:pathLst>
                <a:path w="1346" h="121" extrusionOk="0">
                  <a:moveTo>
                    <a:pt x="56" y="0"/>
                  </a:moveTo>
                  <a:cubicBezTo>
                    <a:pt x="28" y="0"/>
                    <a:pt x="1" y="28"/>
                    <a:pt x="1" y="56"/>
                  </a:cubicBezTo>
                  <a:cubicBezTo>
                    <a:pt x="1" y="93"/>
                    <a:pt x="28" y="121"/>
                    <a:pt x="56"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56" name="Google Shape;2256;p43"/>
            <p:cNvSpPr/>
            <p:nvPr/>
          </p:nvSpPr>
          <p:spPr>
            <a:xfrm>
              <a:off x="1657450" y="2486550"/>
              <a:ext cx="20900" cy="3025"/>
            </a:xfrm>
            <a:custGeom>
              <a:avLst/>
              <a:gdLst/>
              <a:ahLst/>
              <a:cxnLst/>
              <a:rect l="l" t="t" r="r" b="b"/>
              <a:pathLst>
                <a:path w="836" h="121" extrusionOk="0">
                  <a:moveTo>
                    <a:pt x="56" y="0"/>
                  </a:moveTo>
                  <a:cubicBezTo>
                    <a:pt x="28" y="0"/>
                    <a:pt x="0" y="28"/>
                    <a:pt x="0" y="56"/>
                  </a:cubicBezTo>
                  <a:cubicBezTo>
                    <a:pt x="0" y="93"/>
                    <a:pt x="28" y="121"/>
                    <a:pt x="56" y="121"/>
                  </a:cubicBezTo>
                  <a:lnTo>
                    <a:pt x="780" y="121"/>
                  </a:lnTo>
                  <a:cubicBezTo>
                    <a:pt x="807" y="121"/>
                    <a:pt x="835" y="93"/>
                    <a:pt x="835" y="56"/>
                  </a:cubicBezTo>
                  <a:cubicBezTo>
                    <a:pt x="835" y="28"/>
                    <a:pt x="817" y="0"/>
                    <a:pt x="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57" name="Google Shape;2257;p43"/>
            <p:cNvSpPr/>
            <p:nvPr/>
          </p:nvSpPr>
          <p:spPr>
            <a:xfrm>
              <a:off x="1612925" y="2498600"/>
              <a:ext cx="20900" cy="3025"/>
            </a:xfrm>
            <a:custGeom>
              <a:avLst/>
              <a:gdLst/>
              <a:ahLst/>
              <a:cxnLst/>
              <a:rect l="l" t="t" r="r" b="b"/>
              <a:pathLst>
                <a:path w="836" h="121" extrusionOk="0">
                  <a:moveTo>
                    <a:pt x="56" y="0"/>
                  </a:moveTo>
                  <a:cubicBezTo>
                    <a:pt x="28" y="0"/>
                    <a:pt x="0" y="28"/>
                    <a:pt x="0" y="56"/>
                  </a:cubicBezTo>
                  <a:cubicBezTo>
                    <a:pt x="0" y="93"/>
                    <a:pt x="28" y="121"/>
                    <a:pt x="56" y="121"/>
                  </a:cubicBezTo>
                  <a:lnTo>
                    <a:pt x="779" y="121"/>
                  </a:lnTo>
                  <a:cubicBezTo>
                    <a:pt x="807" y="121"/>
                    <a:pt x="835" y="93"/>
                    <a:pt x="835" y="56"/>
                  </a:cubicBezTo>
                  <a:cubicBezTo>
                    <a:pt x="835" y="28"/>
                    <a:pt x="807" y="0"/>
                    <a:pt x="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58" name="Google Shape;2258;p43"/>
            <p:cNvSpPr/>
            <p:nvPr/>
          </p:nvSpPr>
          <p:spPr>
            <a:xfrm>
              <a:off x="1471450" y="2442950"/>
              <a:ext cx="235200" cy="7900"/>
            </a:xfrm>
            <a:custGeom>
              <a:avLst/>
              <a:gdLst/>
              <a:ahLst/>
              <a:cxnLst/>
              <a:rect l="l" t="t" r="r" b="b"/>
              <a:pathLst>
                <a:path w="9408" h="316" extrusionOk="0">
                  <a:moveTo>
                    <a:pt x="0" y="0"/>
                  </a:moveTo>
                  <a:lnTo>
                    <a:pt x="0" y="315"/>
                  </a:lnTo>
                  <a:lnTo>
                    <a:pt x="9407" y="315"/>
                  </a:lnTo>
                  <a:lnTo>
                    <a:pt x="9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59" name="Google Shape;2259;p43"/>
            <p:cNvSpPr/>
            <p:nvPr/>
          </p:nvSpPr>
          <p:spPr>
            <a:xfrm>
              <a:off x="1470050" y="2441550"/>
              <a:ext cx="237975" cy="10700"/>
            </a:xfrm>
            <a:custGeom>
              <a:avLst/>
              <a:gdLst/>
              <a:ahLst/>
              <a:cxnLst/>
              <a:rect l="l" t="t" r="r" b="b"/>
              <a:pathLst>
                <a:path w="9519" h="428" extrusionOk="0">
                  <a:moveTo>
                    <a:pt x="9398" y="112"/>
                  </a:moveTo>
                  <a:lnTo>
                    <a:pt x="9398" y="316"/>
                  </a:lnTo>
                  <a:lnTo>
                    <a:pt x="112" y="316"/>
                  </a:lnTo>
                  <a:lnTo>
                    <a:pt x="112" y="112"/>
                  </a:lnTo>
                  <a:close/>
                  <a:moveTo>
                    <a:pt x="56" y="0"/>
                  </a:moveTo>
                  <a:cubicBezTo>
                    <a:pt x="29" y="0"/>
                    <a:pt x="1" y="19"/>
                    <a:pt x="1" y="56"/>
                  </a:cubicBezTo>
                  <a:lnTo>
                    <a:pt x="1" y="371"/>
                  </a:lnTo>
                  <a:cubicBezTo>
                    <a:pt x="1" y="409"/>
                    <a:pt x="29" y="427"/>
                    <a:pt x="56" y="427"/>
                  </a:cubicBezTo>
                  <a:lnTo>
                    <a:pt x="9463" y="427"/>
                  </a:lnTo>
                  <a:cubicBezTo>
                    <a:pt x="9491" y="427"/>
                    <a:pt x="9519" y="399"/>
                    <a:pt x="9519" y="371"/>
                  </a:cubicBezTo>
                  <a:lnTo>
                    <a:pt x="9519" y="56"/>
                  </a:lnTo>
                  <a:cubicBezTo>
                    <a:pt x="9519" y="19"/>
                    <a:pt x="9491" y="0"/>
                    <a:pt x="9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60" name="Google Shape;2260;p43"/>
            <p:cNvSpPr/>
            <p:nvPr/>
          </p:nvSpPr>
          <p:spPr>
            <a:xfrm>
              <a:off x="1458000" y="2546825"/>
              <a:ext cx="262100" cy="85850"/>
            </a:xfrm>
            <a:custGeom>
              <a:avLst/>
              <a:gdLst/>
              <a:ahLst/>
              <a:cxnLst/>
              <a:rect l="l" t="t" r="r" b="b"/>
              <a:pathLst>
                <a:path w="10484" h="3434" extrusionOk="0">
                  <a:moveTo>
                    <a:pt x="538" y="1"/>
                  </a:moveTo>
                  <a:cubicBezTo>
                    <a:pt x="242" y="1"/>
                    <a:pt x="0" y="242"/>
                    <a:pt x="0" y="539"/>
                  </a:cubicBezTo>
                  <a:lnTo>
                    <a:pt x="0" y="2895"/>
                  </a:lnTo>
                  <a:cubicBezTo>
                    <a:pt x="0" y="3192"/>
                    <a:pt x="242" y="3433"/>
                    <a:pt x="538" y="3433"/>
                  </a:cubicBezTo>
                  <a:lnTo>
                    <a:pt x="9945" y="3433"/>
                  </a:lnTo>
                  <a:cubicBezTo>
                    <a:pt x="10242" y="3433"/>
                    <a:pt x="10483" y="3192"/>
                    <a:pt x="10483" y="2895"/>
                  </a:cubicBezTo>
                  <a:lnTo>
                    <a:pt x="10483" y="539"/>
                  </a:lnTo>
                  <a:cubicBezTo>
                    <a:pt x="10483" y="242"/>
                    <a:pt x="10242" y="1"/>
                    <a:pt x="9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61" name="Google Shape;2261;p43"/>
            <p:cNvSpPr/>
            <p:nvPr/>
          </p:nvSpPr>
          <p:spPr>
            <a:xfrm>
              <a:off x="1456600" y="2545450"/>
              <a:ext cx="264875" cy="88850"/>
            </a:xfrm>
            <a:custGeom>
              <a:avLst/>
              <a:gdLst/>
              <a:ahLst/>
              <a:cxnLst/>
              <a:rect l="l" t="t" r="r" b="b"/>
              <a:pathLst>
                <a:path w="10595" h="3554" extrusionOk="0">
                  <a:moveTo>
                    <a:pt x="10001" y="112"/>
                  </a:moveTo>
                  <a:cubicBezTo>
                    <a:pt x="10261" y="112"/>
                    <a:pt x="10474" y="325"/>
                    <a:pt x="10474" y="594"/>
                  </a:cubicBezTo>
                  <a:lnTo>
                    <a:pt x="10474" y="2950"/>
                  </a:lnTo>
                  <a:cubicBezTo>
                    <a:pt x="10474" y="3219"/>
                    <a:pt x="10261" y="3433"/>
                    <a:pt x="10001" y="3433"/>
                  </a:cubicBezTo>
                  <a:lnTo>
                    <a:pt x="594" y="3433"/>
                  </a:lnTo>
                  <a:cubicBezTo>
                    <a:pt x="335" y="3433"/>
                    <a:pt x="112" y="3219"/>
                    <a:pt x="112" y="2950"/>
                  </a:cubicBezTo>
                  <a:lnTo>
                    <a:pt x="112" y="594"/>
                  </a:lnTo>
                  <a:cubicBezTo>
                    <a:pt x="112" y="325"/>
                    <a:pt x="325" y="112"/>
                    <a:pt x="594" y="112"/>
                  </a:cubicBezTo>
                  <a:close/>
                  <a:moveTo>
                    <a:pt x="594" y="0"/>
                  </a:moveTo>
                  <a:cubicBezTo>
                    <a:pt x="270" y="0"/>
                    <a:pt x="1" y="260"/>
                    <a:pt x="1" y="594"/>
                  </a:cubicBezTo>
                  <a:lnTo>
                    <a:pt x="1" y="2950"/>
                  </a:lnTo>
                  <a:cubicBezTo>
                    <a:pt x="1" y="3284"/>
                    <a:pt x="270" y="3553"/>
                    <a:pt x="594" y="3553"/>
                  </a:cubicBezTo>
                  <a:lnTo>
                    <a:pt x="10001" y="3553"/>
                  </a:lnTo>
                  <a:cubicBezTo>
                    <a:pt x="10326" y="3553"/>
                    <a:pt x="10595" y="3284"/>
                    <a:pt x="10595" y="2950"/>
                  </a:cubicBezTo>
                  <a:lnTo>
                    <a:pt x="10595" y="594"/>
                  </a:lnTo>
                  <a:cubicBezTo>
                    <a:pt x="10595" y="269"/>
                    <a:pt x="10326" y="0"/>
                    <a:pt x="10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62" name="Google Shape;2262;p43"/>
            <p:cNvSpPr/>
            <p:nvPr/>
          </p:nvSpPr>
          <p:spPr>
            <a:xfrm>
              <a:off x="1485375" y="2576525"/>
              <a:ext cx="26450" cy="26450"/>
            </a:xfrm>
            <a:custGeom>
              <a:avLst/>
              <a:gdLst/>
              <a:ahLst/>
              <a:cxnLst/>
              <a:rect l="l" t="t" r="r" b="b"/>
              <a:pathLst>
                <a:path w="1058" h="1058" extrusionOk="0">
                  <a:moveTo>
                    <a:pt x="529" y="0"/>
                  </a:moveTo>
                  <a:cubicBezTo>
                    <a:pt x="241" y="0"/>
                    <a:pt x="0" y="242"/>
                    <a:pt x="0" y="529"/>
                  </a:cubicBezTo>
                  <a:cubicBezTo>
                    <a:pt x="0" y="817"/>
                    <a:pt x="241" y="1058"/>
                    <a:pt x="529" y="1058"/>
                  </a:cubicBezTo>
                  <a:cubicBezTo>
                    <a:pt x="826" y="1058"/>
                    <a:pt x="1058" y="826"/>
                    <a:pt x="1058" y="529"/>
                  </a:cubicBezTo>
                  <a:cubicBezTo>
                    <a:pt x="1058" y="242"/>
                    <a:pt x="826" y="0"/>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63" name="Google Shape;2263;p43"/>
            <p:cNvSpPr/>
            <p:nvPr/>
          </p:nvSpPr>
          <p:spPr>
            <a:xfrm>
              <a:off x="1483975" y="2575125"/>
              <a:ext cx="29250" cy="29250"/>
            </a:xfrm>
            <a:custGeom>
              <a:avLst/>
              <a:gdLst/>
              <a:ahLst/>
              <a:cxnLst/>
              <a:rect l="l" t="t" r="r" b="b"/>
              <a:pathLst>
                <a:path w="1170" h="1170" extrusionOk="0">
                  <a:moveTo>
                    <a:pt x="585" y="112"/>
                  </a:moveTo>
                  <a:cubicBezTo>
                    <a:pt x="845" y="112"/>
                    <a:pt x="1058" y="325"/>
                    <a:pt x="1058" y="585"/>
                  </a:cubicBezTo>
                  <a:cubicBezTo>
                    <a:pt x="1058" y="845"/>
                    <a:pt x="845" y="1058"/>
                    <a:pt x="585" y="1058"/>
                  </a:cubicBezTo>
                  <a:cubicBezTo>
                    <a:pt x="325" y="1058"/>
                    <a:pt x="121" y="845"/>
                    <a:pt x="121" y="585"/>
                  </a:cubicBezTo>
                  <a:cubicBezTo>
                    <a:pt x="121" y="325"/>
                    <a:pt x="325" y="112"/>
                    <a:pt x="585" y="112"/>
                  </a:cubicBezTo>
                  <a:close/>
                  <a:moveTo>
                    <a:pt x="585" y="1"/>
                  </a:moveTo>
                  <a:cubicBezTo>
                    <a:pt x="269" y="1"/>
                    <a:pt x="0" y="260"/>
                    <a:pt x="0" y="585"/>
                  </a:cubicBezTo>
                  <a:cubicBezTo>
                    <a:pt x="0" y="910"/>
                    <a:pt x="260" y="1170"/>
                    <a:pt x="585" y="1170"/>
                  </a:cubicBezTo>
                  <a:cubicBezTo>
                    <a:pt x="910" y="1170"/>
                    <a:pt x="1169" y="910"/>
                    <a:pt x="1169" y="585"/>
                  </a:cubicBezTo>
                  <a:cubicBezTo>
                    <a:pt x="1169" y="260"/>
                    <a:pt x="91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64" name="Google Shape;2264;p43"/>
            <p:cNvSpPr/>
            <p:nvPr/>
          </p:nvSpPr>
          <p:spPr>
            <a:xfrm>
              <a:off x="1539400" y="2572575"/>
              <a:ext cx="155175" cy="34350"/>
            </a:xfrm>
            <a:custGeom>
              <a:avLst/>
              <a:gdLst/>
              <a:ahLst/>
              <a:cxnLst/>
              <a:rect l="l" t="t" r="r" b="b"/>
              <a:pathLst>
                <a:path w="6207" h="1374" extrusionOk="0">
                  <a:moveTo>
                    <a:pt x="65" y="1"/>
                  </a:moveTo>
                  <a:cubicBezTo>
                    <a:pt x="28" y="1"/>
                    <a:pt x="1" y="38"/>
                    <a:pt x="1" y="75"/>
                  </a:cubicBezTo>
                  <a:lnTo>
                    <a:pt x="1" y="1299"/>
                  </a:lnTo>
                  <a:cubicBezTo>
                    <a:pt x="1" y="1336"/>
                    <a:pt x="28" y="1374"/>
                    <a:pt x="65" y="1374"/>
                  </a:cubicBezTo>
                  <a:lnTo>
                    <a:pt x="6142" y="1374"/>
                  </a:lnTo>
                  <a:cubicBezTo>
                    <a:pt x="6179" y="1374"/>
                    <a:pt x="6207" y="1336"/>
                    <a:pt x="6207" y="1299"/>
                  </a:cubicBezTo>
                  <a:lnTo>
                    <a:pt x="6207" y="75"/>
                  </a:lnTo>
                  <a:cubicBezTo>
                    <a:pt x="6207" y="38"/>
                    <a:pt x="6179" y="1"/>
                    <a:pt x="61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65" name="Google Shape;2265;p43"/>
            <p:cNvSpPr/>
            <p:nvPr/>
          </p:nvSpPr>
          <p:spPr>
            <a:xfrm>
              <a:off x="1537775" y="2571175"/>
              <a:ext cx="158425" cy="37150"/>
            </a:xfrm>
            <a:custGeom>
              <a:avLst/>
              <a:gdLst/>
              <a:ahLst/>
              <a:cxnLst/>
              <a:rect l="l" t="t" r="r" b="b"/>
              <a:pathLst>
                <a:path w="6337" h="1486" extrusionOk="0">
                  <a:moveTo>
                    <a:pt x="6207" y="122"/>
                  </a:moveTo>
                  <a:cubicBezTo>
                    <a:pt x="6207" y="122"/>
                    <a:pt x="6216" y="122"/>
                    <a:pt x="6216" y="131"/>
                  </a:cubicBezTo>
                  <a:lnTo>
                    <a:pt x="6216" y="1355"/>
                  </a:lnTo>
                  <a:cubicBezTo>
                    <a:pt x="6216" y="1365"/>
                    <a:pt x="6207" y="1374"/>
                    <a:pt x="6207" y="1374"/>
                  </a:cubicBezTo>
                  <a:lnTo>
                    <a:pt x="130" y="1374"/>
                  </a:lnTo>
                  <a:cubicBezTo>
                    <a:pt x="121" y="1374"/>
                    <a:pt x="121" y="1365"/>
                    <a:pt x="121" y="1355"/>
                  </a:cubicBezTo>
                  <a:lnTo>
                    <a:pt x="121" y="131"/>
                  </a:lnTo>
                  <a:cubicBezTo>
                    <a:pt x="121" y="122"/>
                    <a:pt x="121" y="122"/>
                    <a:pt x="130" y="122"/>
                  </a:cubicBezTo>
                  <a:close/>
                  <a:moveTo>
                    <a:pt x="130" y="1"/>
                  </a:moveTo>
                  <a:cubicBezTo>
                    <a:pt x="66" y="1"/>
                    <a:pt x="1" y="57"/>
                    <a:pt x="1" y="131"/>
                  </a:cubicBezTo>
                  <a:lnTo>
                    <a:pt x="1" y="1355"/>
                  </a:lnTo>
                  <a:cubicBezTo>
                    <a:pt x="1" y="1430"/>
                    <a:pt x="66" y="1485"/>
                    <a:pt x="130" y="1485"/>
                  </a:cubicBezTo>
                  <a:lnTo>
                    <a:pt x="6207" y="1485"/>
                  </a:lnTo>
                  <a:cubicBezTo>
                    <a:pt x="6272" y="1485"/>
                    <a:pt x="6337" y="1430"/>
                    <a:pt x="6337" y="1355"/>
                  </a:cubicBezTo>
                  <a:lnTo>
                    <a:pt x="6337" y="131"/>
                  </a:lnTo>
                  <a:cubicBezTo>
                    <a:pt x="6337" y="57"/>
                    <a:pt x="6272" y="1"/>
                    <a:pt x="6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66" name="Google Shape;2266;p43"/>
            <p:cNvSpPr/>
            <p:nvPr/>
          </p:nvSpPr>
          <p:spPr>
            <a:xfrm>
              <a:off x="1552850" y="2582550"/>
              <a:ext cx="54300" cy="2800"/>
            </a:xfrm>
            <a:custGeom>
              <a:avLst/>
              <a:gdLst/>
              <a:ahLst/>
              <a:cxnLst/>
              <a:rect l="l" t="t" r="r" b="b"/>
              <a:pathLst>
                <a:path w="2172" h="112" extrusionOk="0">
                  <a:moveTo>
                    <a:pt x="56" y="1"/>
                  </a:moveTo>
                  <a:cubicBezTo>
                    <a:pt x="28" y="1"/>
                    <a:pt x="1" y="28"/>
                    <a:pt x="1" y="56"/>
                  </a:cubicBezTo>
                  <a:cubicBezTo>
                    <a:pt x="1" y="93"/>
                    <a:pt x="28" y="112"/>
                    <a:pt x="56" y="112"/>
                  </a:cubicBezTo>
                  <a:lnTo>
                    <a:pt x="2106" y="112"/>
                  </a:lnTo>
                  <a:cubicBezTo>
                    <a:pt x="2143" y="112"/>
                    <a:pt x="2171" y="93"/>
                    <a:pt x="2171" y="56"/>
                  </a:cubicBezTo>
                  <a:cubicBezTo>
                    <a:pt x="2171" y="28"/>
                    <a:pt x="2143" y="1"/>
                    <a:pt x="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67" name="Google Shape;2267;p43"/>
            <p:cNvSpPr/>
            <p:nvPr/>
          </p:nvSpPr>
          <p:spPr>
            <a:xfrm>
              <a:off x="1614300" y="2582550"/>
              <a:ext cx="33675" cy="2800"/>
            </a:xfrm>
            <a:custGeom>
              <a:avLst/>
              <a:gdLst/>
              <a:ahLst/>
              <a:cxnLst/>
              <a:rect l="l" t="t" r="r" b="b"/>
              <a:pathLst>
                <a:path w="1347" h="112" extrusionOk="0">
                  <a:moveTo>
                    <a:pt x="57" y="1"/>
                  </a:moveTo>
                  <a:cubicBezTo>
                    <a:pt x="29" y="1"/>
                    <a:pt x="1" y="28"/>
                    <a:pt x="1" y="56"/>
                  </a:cubicBezTo>
                  <a:cubicBezTo>
                    <a:pt x="1" y="93"/>
                    <a:pt x="29" y="112"/>
                    <a:pt x="57" y="112"/>
                  </a:cubicBezTo>
                  <a:lnTo>
                    <a:pt x="1290" y="112"/>
                  </a:lnTo>
                  <a:cubicBezTo>
                    <a:pt x="1318" y="112"/>
                    <a:pt x="1346" y="93"/>
                    <a:pt x="1346" y="56"/>
                  </a:cubicBezTo>
                  <a:cubicBezTo>
                    <a:pt x="1346" y="28"/>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68" name="Google Shape;2268;p43"/>
            <p:cNvSpPr/>
            <p:nvPr/>
          </p:nvSpPr>
          <p:spPr>
            <a:xfrm>
              <a:off x="1557025" y="2593675"/>
              <a:ext cx="33650" cy="2825"/>
            </a:xfrm>
            <a:custGeom>
              <a:avLst/>
              <a:gdLst/>
              <a:ahLst/>
              <a:cxnLst/>
              <a:rect l="l" t="t" r="r" b="b"/>
              <a:pathLst>
                <a:path w="1346" h="113" extrusionOk="0">
                  <a:moveTo>
                    <a:pt x="56" y="1"/>
                  </a:moveTo>
                  <a:cubicBezTo>
                    <a:pt x="28" y="1"/>
                    <a:pt x="1" y="29"/>
                    <a:pt x="1" y="56"/>
                  </a:cubicBezTo>
                  <a:cubicBezTo>
                    <a:pt x="1" y="94"/>
                    <a:pt x="28" y="112"/>
                    <a:pt x="56" y="112"/>
                  </a:cubicBezTo>
                  <a:lnTo>
                    <a:pt x="1290" y="112"/>
                  </a:lnTo>
                  <a:cubicBezTo>
                    <a:pt x="1318" y="112"/>
                    <a:pt x="1346" y="94"/>
                    <a:pt x="1346" y="56"/>
                  </a:cubicBezTo>
                  <a:cubicBezTo>
                    <a:pt x="1346" y="29"/>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69" name="Google Shape;2269;p43"/>
            <p:cNvSpPr/>
            <p:nvPr/>
          </p:nvSpPr>
          <p:spPr>
            <a:xfrm>
              <a:off x="1657450" y="2582550"/>
              <a:ext cx="20900" cy="2800"/>
            </a:xfrm>
            <a:custGeom>
              <a:avLst/>
              <a:gdLst/>
              <a:ahLst/>
              <a:cxnLst/>
              <a:rect l="l" t="t" r="r" b="b"/>
              <a:pathLst>
                <a:path w="836" h="112" extrusionOk="0">
                  <a:moveTo>
                    <a:pt x="56" y="1"/>
                  </a:moveTo>
                  <a:cubicBezTo>
                    <a:pt x="28" y="1"/>
                    <a:pt x="0" y="28"/>
                    <a:pt x="0" y="56"/>
                  </a:cubicBezTo>
                  <a:cubicBezTo>
                    <a:pt x="0" y="93"/>
                    <a:pt x="28" y="112"/>
                    <a:pt x="56" y="112"/>
                  </a:cubicBezTo>
                  <a:lnTo>
                    <a:pt x="780" y="112"/>
                  </a:lnTo>
                  <a:cubicBezTo>
                    <a:pt x="807" y="112"/>
                    <a:pt x="835" y="93"/>
                    <a:pt x="835" y="56"/>
                  </a:cubicBezTo>
                  <a:cubicBezTo>
                    <a:pt x="835" y="28"/>
                    <a:pt x="81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70" name="Google Shape;2270;p43"/>
            <p:cNvSpPr/>
            <p:nvPr/>
          </p:nvSpPr>
          <p:spPr>
            <a:xfrm>
              <a:off x="1612925" y="2594600"/>
              <a:ext cx="20900" cy="2825"/>
            </a:xfrm>
            <a:custGeom>
              <a:avLst/>
              <a:gdLst/>
              <a:ahLst/>
              <a:cxnLst/>
              <a:rect l="l" t="t" r="r" b="b"/>
              <a:pathLst>
                <a:path w="836" h="113" extrusionOk="0">
                  <a:moveTo>
                    <a:pt x="56" y="1"/>
                  </a:moveTo>
                  <a:cubicBezTo>
                    <a:pt x="28" y="1"/>
                    <a:pt x="0" y="29"/>
                    <a:pt x="0" y="57"/>
                  </a:cubicBezTo>
                  <a:cubicBezTo>
                    <a:pt x="0" y="94"/>
                    <a:pt x="28" y="112"/>
                    <a:pt x="56" y="112"/>
                  </a:cubicBezTo>
                  <a:lnTo>
                    <a:pt x="779" y="112"/>
                  </a:lnTo>
                  <a:cubicBezTo>
                    <a:pt x="807" y="112"/>
                    <a:pt x="835" y="94"/>
                    <a:pt x="835" y="57"/>
                  </a:cubicBezTo>
                  <a:cubicBezTo>
                    <a:pt x="835" y="29"/>
                    <a:pt x="807" y="1"/>
                    <a:pt x="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71" name="Google Shape;2271;p43"/>
            <p:cNvSpPr/>
            <p:nvPr/>
          </p:nvSpPr>
          <p:spPr>
            <a:xfrm>
              <a:off x="1471450" y="2538725"/>
              <a:ext cx="235200" cy="8125"/>
            </a:xfrm>
            <a:custGeom>
              <a:avLst/>
              <a:gdLst/>
              <a:ahLst/>
              <a:cxnLst/>
              <a:rect l="l" t="t" r="r" b="b"/>
              <a:pathLst>
                <a:path w="9408" h="325" extrusionOk="0">
                  <a:moveTo>
                    <a:pt x="0" y="0"/>
                  </a:moveTo>
                  <a:lnTo>
                    <a:pt x="0" y="325"/>
                  </a:lnTo>
                  <a:lnTo>
                    <a:pt x="9407" y="325"/>
                  </a:lnTo>
                  <a:lnTo>
                    <a:pt x="9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72" name="Google Shape;2272;p43"/>
            <p:cNvSpPr/>
            <p:nvPr/>
          </p:nvSpPr>
          <p:spPr>
            <a:xfrm>
              <a:off x="1470050" y="2537325"/>
              <a:ext cx="237975" cy="10925"/>
            </a:xfrm>
            <a:custGeom>
              <a:avLst/>
              <a:gdLst/>
              <a:ahLst/>
              <a:cxnLst/>
              <a:rect l="l" t="t" r="r" b="b"/>
              <a:pathLst>
                <a:path w="9519" h="437" extrusionOk="0">
                  <a:moveTo>
                    <a:pt x="9398" y="121"/>
                  </a:moveTo>
                  <a:lnTo>
                    <a:pt x="9398" y="325"/>
                  </a:lnTo>
                  <a:lnTo>
                    <a:pt x="112" y="325"/>
                  </a:lnTo>
                  <a:lnTo>
                    <a:pt x="112" y="121"/>
                  </a:lnTo>
                  <a:close/>
                  <a:moveTo>
                    <a:pt x="56" y="1"/>
                  </a:moveTo>
                  <a:cubicBezTo>
                    <a:pt x="29" y="1"/>
                    <a:pt x="1" y="28"/>
                    <a:pt x="1" y="66"/>
                  </a:cubicBezTo>
                  <a:lnTo>
                    <a:pt x="1" y="381"/>
                  </a:lnTo>
                  <a:cubicBezTo>
                    <a:pt x="1" y="409"/>
                    <a:pt x="29" y="437"/>
                    <a:pt x="56" y="437"/>
                  </a:cubicBezTo>
                  <a:lnTo>
                    <a:pt x="9463" y="437"/>
                  </a:lnTo>
                  <a:cubicBezTo>
                    <a:pt x="9491" y="437"/>
                    <a:pt x="9519" y="409"/>
                    <a:pt x="9519" y="381"/>
                  </a:cubicBezTo>
                  <a:lnTo>
                    <a:pt x="9519" y="66"/>
                  </a:lnTo>
                  <a:cubicBezTo>
                    <a:pt x="9519" y="28"/>
                    <a:pt x="9491"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73" name="Google Shape;2273;p43"/>
            <p:cNvSpPr/>
            <p:nvPr/>
          </p:nvSpPr>
          <p:spPr>
            <a:xfrm>
              <a:off x="799825" y="2522025"/>
              <a:ext cx="52425" cy="44325"/>
            </a:xfrm>
            <a:custGeom>
              <a:avLst/>
              <a:gdLst/>
              <a:ahLst/>
              <a:cxnLst/>
              <a:rect l="l" t="t" r="r" b="b"/>
              <a:pathLst>
                <a:path w="2097" h="1773" extrusionOk="0">
                  <a:moveTo>
                    <a:pt x="0" y="0"/>
                  </a:moveTo>
                  <a:lnTo>
                    <a:pt x="0" y="1772"/>
                  </a:lnTo>
                  <a:lnTo>
                    <a:pt x="2097" y="1772"/>
                  </a:lnTo>
                  <a:lnTo>
                    <a:pt x="2097" y="19"/>
                  </a:lnTo>
                  <a:lnTo>
                    <a:pt x="1976" y="19"/>
                  </a:lnTo>
                  <a:lnTo>
                    <a:pt x="1976" y="1661"/>
                  </a:lnTo>
                  <a:lnTo>
                    <a:pt x="121" y="1661"/>
                  </a:lnTo>
                  <a:lnTo>
                    <a:pt x="1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74" name="Google Shape;2274;p43"/>
            <p:cNvSpPr/>
            <p:nvPr/>
          </p:nvSpPr>
          <p:spPr>
            <a:xfrm>
              <a:off x="829050" y="2521100"/>
              <a:ext cx="60550" cy="2800"/>
            </a:xfrm>
            <a:custGeom>
              <a:avLst/>
              <a:gdLst/>
              <a:ahLst/>
              <a:cxnLst/>
              <a:rect l="l" t="t" r="r" b="b"/>
              <a:pathLst>
                <a:path w="2422" h="112" extrusionOk="0">
                  <a:moveTo>
                    <a:pt x="0" y="0"/>
                  </a:moveTo>
                  <a:lnTo>
                    <a:pt x="0" y="112"/>
                  </a:lnTo>
                  <a:lnTo>
                    <a:pt x="2421" y="112"/>
                  </a:lnTo>
                  <a:lnTo>
                    <a:pt x="24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75" name="Google Shape;2275;p43"/>
            <p:cNvSpPr/>
            <p:nvPr/>
          </p:nvSpPr>
          <p:spPr>
            <a:xfrm>
              <a:off x="829050" y="2492325"/>
              <a:ext cx="60550" cy="3050"/>
            </a:xfrm>
            <a:custGeom>
              <a:avLst/>
              <a:gdLst/>
              <a:ahLst/>
              <a:cxnLst/>
              <a:rect l="l" t="t" r="r" b="b"/>
              <a:pathLst>
                <a:path w="2422" h="122" extrusionOk="0">
                  <a:moveTo>
                    <a:pt x="0" y="1"/>
                  </a:moveTo>
                  <a:lnTo>
                    <a:pt x="0" y="122"/>
                  </a:lnTo>
                  <a:lnTo>
                    <a:pt x="2421" y="122"/>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76" name="Google Shape;2276;p43"/>
            <p:cNvSpPr/>
            <p:nvPr/>
          </p:nvSpPr>
          <p:spPr>
            <a:xfrm>
              <a:off x="794475" y="2510200"/>
              <a:ext cx="13950" cy="13700"/>
            </a:xfrm>
            <a:custGeom>
              <a:avLst/>
              <a:gdLst/>
              <a:ahLst/>
              <a:cxnLst/>
              <a:rect l="l" t="t" r="r" b="b"/>
              <a:pathLst>
                <a:path w="558" h="548" extrusionOk="0">
                  <a:moveTo>
                    <a:pt x="279" y="121"/>
                  </a:moveTo>
                  <a:cubicBezTo>
                    <a:pt x="363" y="121"/>
                    <a:pt x="437" y="186"/>
                    <a:pt x="437" y="279"/>
                  </a:cubicBezTo>
                  <a:cubicBezTo>
                    <a:pt x="437" y="362"/>
                    <a:pt x="363" y="436"/>
                    <a:pt x="279" y="436"/>
                  </a:cubicBezTo>
                  <a:cubicBezTo>
                    <a:pt x="186" y="436"/>
                    <a:pt x="121" y="362"/>
                    <a:pt x="121" y="279"/>
                  </a:cubicBezTo>
                  <a:cubicBezTo>
                    <a:pt x="121" y="186"/>
                    <a:pt x="186" y="121"/>
                    <a:pt x="279" y="121"/>
                  </a:cubicBezTo>
                  <a:close/>
                  <a:moveTo>
                    <a:pt x="279" y="0"/>
                  </a:moveTo>
                  <a:cubicBezTo>
                    <a:pt x="131" y="0"/>
                    <a:pt x="1" y="121"/>
                    <a:pt x="1" y="279"/>
                  </a:cubicBezTo>
                  <a:cubicBezTo>
                    <a:pt x="1" y="427"/>
                    <a:pt x="131" y="548"/>
                    <a:pt x="279" y="548"/>
                  </a:cubicBezTo>
                  <a:cubicBezTo>
                    <a:pt x="428" y="548"/>
                    <a:pt x="557" y="427"/>
                    <a:pt x="557" y="279"/>
                  </a:cubicBezTo>
                  <a:cubicBezTo>
                    <a:pt x="557" y="121"/>
                    <a:pt x="428"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77" name="Google Shape;2277;p43"/>
            <p:cNvSpPr/>
            <p:nvPr/>
          </p:nvSpPr>
          <p:spPr>
            <a:xfrm>
              <a:off x="816975" y="2515750"/>
              <a:ext cx="13700" cy="13725"/>
            </a:xfrm>
            <a:custGeom>
              <a:avLst/>
              <a:gdLst/>
              <a:ahLst/>
              <a:cxnLst/>
              <a:rect l="l" t="t" r="r" b="b"/>
              <a:pathLst>
                <a:path w="548" h="549" extrusionOk="0">
                  <a:moveTo>
                    <a:pt x="279" y="112"/>
                  </a:moveTo>
                  <a:cubicBezTo>
                    <a:pt x="362" y="112"/>
                    <a:pt x="437" y="186"/>
                    <a:pt x="437" y="270"/>
                  </a:cubicBezTo>
                  <a:cubicBezTo>
                    <a:pt x="437" y="363"/>
                    <a:pt x="362" y="437"/>
                    <a:pt x="279" y="437"/>
                  </a:cubicBezTo>
                  <a:cubicBezTo>
                    <a:pt x="186" y="437"/>
                    <a:pt x="121" y="363"/>
                    <a:pt x="121" y="270"/>
                  </a:cubicBezTo>
                  <a:cubicBezTo>
                    <a:pt x="121" y="186"/>
                    <a:pt x="186" y="112"/>
                    <a:pt x="279" y="112"/>
                  </a:cubicBezTo>
                  <a:close/>
                  <a:moveTo>
                    <a:pt x="279" y="1"/>
                  </a:moveTo>
                  <a:cubicBezTo>
                    <a:pt x="121" y="1"/>
                    <a:pt x="1" y="121"/>
                    <a:pt x="1" y="270"/>
                  </a:cubicBezTo>
                  <a:cubicBezTo>
                    <a:pt x="1" y="428"/>
                    <a:pt x="121" y="548"/>
                    <a:pt x="279" y="548"/>
                  </a:cubicBezTo>
                  <a:cubicBezTo>
                    <a:pt x="427" y="548"/>
                    <a:pt x="548" y="428"/>
                    <a:pt x="548" y="270"/>
                  </a:cubicBezTo>
                  <a:cubicBezTo>
                    <a:pt x="548" y="121"/>
                    <a:pt x="427" y="1"/>
                    <a:pt x="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78" name="Google Shape;2278;p43"/>
            <p:cNvSpPr/>
            <p:nvPr/>
          </p:nvSpPr>
          <p:spPr>
            <a:xfrm>
              <a:off x="816975" y="2486775"/>
              <a:ext cx="13700" cy="13925"/>
            </a:xfrm>
            <a:custGeom>
              <a:avLst/>
              <a:gdLst/>
              <a:ahLst/>
              <a:cxnLst/>
              <a:rect l="l" t="t" r="r" b="b"/>
              <a:pathLst>
                <a:path w="548" h="557" extrusionOk="0">
                  <a:moveTo>
                    <a:pt x="279" y="121"/>
                  </a:moveTo>
                  <a:cubicBezTo>
                    <a:pt x="362" y="121"/>
                    <a:pt x="437" y="195"/>
                    <a:pt x="437" y="279"/>
                  </a:cubicBezTo>
                  <a:cubicBezTo>
                    <a:pt x="437" y="371"/>
                    <a:pt x="362" y="436"/>
                    <a:pt x="279" y="436"/>
                  </a:cubicBezTo>
                  <a:cubicBezTo>
                    <a:pt x="186" y="436"/>
                    <a:pt x="121" y="371"/>
                    <a:pt x="121" y="279"/>
                  </a:cubicBezTo>
                  <a:cubicBezTo>
                    <a:pt x="121" y="195"/>
                    <a:pt x="186" y="121"/>
                    <a:pt x="279" y="121"/>
                  </a:cubicBezTo>
                  <a:close/>
                  <a:moveTo>
                    <a:pt x="279" y="0"/>
                  </a:moveTo>
                  <a:cubicBezTo>
                    <a:pt x="121" y="0"/>
                    <a:pt x="1" y="130"/>
                    <a:pt x="1" y="279"/>
                  </a:cubicBezTo>
                  <a:cubicBezTo>
                    <a:pt x="1" y="427"/>
                    <a:pt x="121" y="557"/>
                    <a:pt x="279" y="557"/>
                  </a:cubicBezTo>
                  <a:cubicBezTo>
                    <a:pt x="427" y="557"/>
                    <a:pt x="548" y="427"/>
                    <a:pt x="548" y="279"/>
                  </a:cubicBezTo>
                  <a:cubicBezTo>
                    <a:pt x="548" y="130"/>
                    <a:pt x="427"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79" name="Google Shape;2279;p43"/>
            <p:cNvSpPr/>
            <p:nvPr/>
          </p:nvSpPr>
          <p:spPr>
            <a:xfrm>
              <a:off x="884925" y="2342975"/>
              <a:ext cx="446475" cy="258150"/>
            </a:xfrm>
            <a:custGeom>
              <a:avLst/>
              <a:gdLst/>
              <a:ahLst/>
              <a:cxnLst/>
              <a:rect l="l" t="t" r="r" b="b"/>
              <a:pathLst>
                <a:path w="17859" h="10326" extrusionOk="0">
                  <a:moveTo>
                    <a:pt x="8517" y="1"/>
                  </a:move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lose/>
                </a:path>
              </a:pathLst>
            </a:custGeom>
            <a:solidFill>
              <a:srgbClr val="CAC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80" name="Google Shape;2280;p43"/>
            <p:cNvSpPr/>
            <p:nvPr/>
          </p:nvSpPr>
          <p:spPr>
            <a:xfrm>
              <a:off x="884925" y="2342975"/>
              <a:ext cx="446475" cy="258150"/>
            </a:xfrm>
            <a:custGeom>
              <a:avLst/>
              <a:gdLst/>
              <a:ahLst/>
              <a:cxnLst/>
              <a:rect l="l" t="t" r="r" b="b"/>
              <a:pathLst>
                <a:path w="17859" h="10326" extrusionOk="0">
                  <a:moveTo>
                    <a:pt x="17728" y="6587"/>
                  </a:move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81" name="Google Shape;2281;p43"/>
            <p:cNvSpPr/>
            <p:nvPr/>
          </p:nvSpPr>
          <p:spPr>
            <a:xfrm>
              <a:off x="885400" y="2326050"/>
              <a:ext cx="446700" cy="258375"/>
            </a:xfrm>
            <a:custGeom>
              <a:avLst/>
              <a:gdLst/>
              <a:ahLst/>
              <a:cxnLst/>
              <a:rect l="l" t="t" r="r" b="b"/>
              <a:pathLst>
                <a:path w="17868" h="10335" extrusionOk="0">
                  <a:moveTo>
                    <a:pt x="8526" y="1"/>
                  </a:moveTo>
                  <a:cubicBezTo>
                    <a:pt x="5835" y="1"/>
                    <a:pt x="3646" y="2153"/>
                    <a:pt x="3572" y="4824"/>
                  </a:cubicBezTo>
                  <a:lnTo>
                    <a:pt x="2746" y="4824"/>
                  </a:lnTo>
                  <a:cubicBezTo>
                    <a:pt x="1234" y="4824"/>
                    <a:pt x="0" y="6049"/>
                    <a:pt x="0" y="7561"/>
                  </a:cubicBezTo>
                  <a:lnTo>
                    <a:pt x="0" y="7598"/>
                  </a:lnTo>
                  <a:cubicBezTo>
                    <a:pt x="0" y="9110"/>
                    <a:pt x="1234" y="10335"/>
                    <a:pt x="2746" y="10335"/>
                  </a:cubicBezTo>
                  <a:lnTo>
                    <a:pt x="14453" y="10335"/>
                  </a:lnTo>
                  <a:cubicBezTo>
                    <a:pt x="16522" y="10335"/>
                    <a:pt x="17867" y="8368"/>
                    <a:pt x="17737" y="6596"/>
                  </a:cubicBezTo>
                  <a:cubicBezTo>
                    <a:pt x="17728" y="6559"/>
                    <a:pt x="17737" y="6522"/>
                    <a:pt x="17737" y="6485"/>
                  </a:cubicBezTo>
                  <a:cubicBezTo>
                    <a:pt x="17700" y="4537"/>
                    <a:pt x="16012" y="2941"/>
                    <a:pt x="14082" y="2941"/>
                  </a:cubicBezTo>
                  <a:cubicBezTo>
                    <a:pt x="13748" y="2941"/>
                    <a:pt x="13424" y="2988"/>
                    <a:pt x="13117" y="3071"/>
                  </a:cubicBezTo>
                  <a:cubicBezTo>
                    <a:pt x="12375" y="1271"/>
                    <a:pt x="10594" y="1"/>
                    <a:pt x="85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82" name="Google Shape;2282;p43"/>
            <p:cNvSpPr/>
            <p:nvPr/>
          </p:nvSpPr>
          <p:spPr>
            <a:xfrm>
              <a:off x="884000" y="2324650"/>
              <a:ext cx="448100" cy="261175"/>
            </a:xfrm>
            <a:custGeom>
              <a:avLst/>
              <a:gdLst/>
              <a:ahLst/>
              <a:cxnLst/>
              <a:rect l="l" t="t" r="r" b="b"/>
              <a:pathLst>
                <a:path w="17924" h="10447" extrusionOk="0">
                  <a:moveTo>
                    <a:pt x="8582" y="122"/>
                  </a:moveTo>
                  <a:cubicBezTo>
                    <a:pt x="10576" y="122"/>
                    <a:pt x="12357" y="1309"/>
                    <a:pt x="13118" y="3155"/>
                  </a:cubicBezTo>
                  <a:cubicBezTo>
                    <a:pt x="13125" y="3178"/>
                    <a:pt x="13146" y="3194"/>
                    <a:pt x="13168" y="3194"/>
                  </a:cubicBezTo>
                  <a:cubicBezTo>
                    <a:pt x="13173" y="3194"/>
                    <a:pt x="13178" y="3194"/>
                    <a:pt x="13183" y="3192"/>
                  </a:cubicBezTo>
                  <a:cubicBezTo>
                    <a:pt x="13498" y="3109"/>
                    <a:pt x="13814" y="3062"/>
                    <a:pt x="14138" y="3062"/>
                  </a:cubicBezTo>
                  <a:cubicBezTo>
                    <a:pt x="16049" y="3062"/>
                    <a:pt x="17701" y="4658"/>
                    <a:pt x="17728" y="6541"/>
                  </a:cubicBezTo>
                  <a:cubicBezTo>
                    <a:pt x="17728" y="6560"/>
                    <a:pt x="17728" y="6569"/>
                    <a:pt x="17728" y="6587"/>
                  </a:cubicBezTo>
                  <a:cubicBezTo>
                    <a:pt x="17728" y="6606"/>
                    <a:pt x="17728" y="6634"/>
                    <a:pt x="17728" y="6652"/>
                  </a:cubicBezTo>
                  <a:cubicBezTo>
                    <a:pt x="17803" y="7608"/>
                    <a:pt x="17450" y="8600"/>
                    <a:pt x="16782" y="9324"/>
                  </a:cubicBezTo>
                  <a:cubicBezTo>
                    <a:pt x="16179" y="9973"/>
                    <a:pt x="15372" y="10335"/>
                    <a:pt x="14509" y="10335"/>
                  </a:cubicBezTo>
                  <a:lnTo>
                    <a:pt x="2802" y="10335"/>
                  </a:lnTo>
                  <a:cubicBezTo>
                    <a:pt x="1318" y="10335"/>
                    <a:pt x="121" y="9129"/>
                    <a:pt x="121" y="7654"/>
                  </a:cubicBezTo>
                  <a:lnTo>
                    <a:pt x="121" y="7617"/>
                  </a:lnTo>
                  <a:cubicBezTo>
                    <a:pt x="121" y="6142"/>
                    <a:pt x="1318" y="4936"/>
                    <a:pt x="2802" y="4936"/>
                  </a:cubicBezTo>
                  <a:lnTo>
                    <a:pt x="3628" y="4936"/>
                  </a:lnTo>
                  <a:cubicBezTo>
                    <a:pt x="3656" y="4936"/>
                    <a:pt x="3683" y="4918"/>
                    <a:pt x="3683" y="4880"/>
                  </a:cubicBezTo>
                  <a:cubicBezTo>
                    <a:pt x="3758" y="2209"/>
                    <a:pt x="5910" y="122"/>
                    <a:pt x="8582" y="122"/>
                  </a:cubicBezTo>
                  <a:close/>
                  <a:moveTo>
                    <a:pt x="8582" y="1"/>
                  </a:moveTo>
                  <a:cubicBezTo>
                    <a:pt x="5863" y="1"/>
                    <a:pt x="3674" y="2116"/>
                    <a:pt x="3572" y="4815"/>
                  </a:cubicBezTo>
                  <a:lnTo>
                    <a:pt x="2802" y="4815"/>
                  </a:lnTo>
                  <a:cubicBezTo>
                    <a:pt x="1262" y="4815"/>
                    <a:pt x="1" y="6077"/>
                    <a:pt x="1" y="7617"/>
                  </a:cubicBezTo>
                  <a:lnTo>
                    <a:pt x="1" y="7654"/>
                  </a:lnTo>
                  <a:cubicBezTo>
                    <a:pt x="1" y="9194"/>
                    <a:pt x="1262" y="10446"/>
                    <a:pt x="2802" y="10446"/>
                  </a:cubicBezTo>
                  <a:lnTo>
                    <a:pt x="14509" y="10446"/>
                  </a:lnTo>
                  <a:cubicBezTo>
                    <a:pt x="15400" y="10446"/>
                    <a:pt x="16244" y="10075"/>
                    <a:pt x="16866" y="9407"/>
                  </a:cubicBezTo>
                  <a:cubicBezTo>
                    <a:pt x="17552" y="8656"/>
                    <a:pt x="17923" y="7626"/>
                    <a:pt x="17849" y="6643"/>
                  </a:cubicBezTo>
                  <a:cubicBezTo>
                    <a:pt x="17849" y="6624"/>
                    <a:pt x="17849" y="6606"/>
                    <a:pt x="17849" y="6587"/>
                  </a:cubicBezTo>
                  <a:lnTo>
                    <a:pt x="17849" y="6541"/>
                  </a:lnTo>
                  <a:cubicBezTo>
                    <a:pt x="17812" y="4593"/>
                    <a:pt x="16114" y="2942"/>
                    <a:pt x="14138" y="2942"/>
                  </a:cubicBezTo>
                  <a:cubicBezTo>
                    <a:pt x="13823" y="2942"/>
                    <a:pt x="13507" y="2979"/>
                    <a:pt x="13201" y="3062"/>
                  </a:cubicBezTo>
                  <a:cubicBezTo>
                    <a:pt x="12413" y="1198"/>
                    <a:pt x="10604" y="1"/>
                    <a:pt x="8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83" name="Google Shape;2283;p43"/>
            <p:cNvSpPr/>
            <p:nvPr/>
          </p:nvSpPr>
          <p:spPr>
            <a:xfrm>
              <a:off x="1065600" y="2496750"/>
              <a:ext cx="3025" cy="86050"/>
            </a:xfrm>
            <a:custGeom>
              <a:avLst/>
              <a:gdLst/>
              <a:ahLst/>
              <a:cxnLst/>
              <a:rect l="l" t="t" r="r" b="b"/>
              <a:pathLst>
                <a:path w="121" h="3442" extrusionOk="0">
                  <a:moveTo>
                    <a:pt x="56" y="0"/>
                  </a:moveTo>
                  <a:cubicBezTo>
                    <a:pt x="28" y="0"/>
                    <a:pt x="0" y="28"/>
                    <a:pt x="0" y="56"/>
                  </a:cubicBezTo>
                  <a:lnTo>
                    <a:pt x="0" y="3386"/>
                  </a:lnTo>
                  <a:cubicBezTo>
                    <a:pt x="0" y="3423"/>
                    <a:pt x="28" y="3442"/>
                    <a:pt x="56" y="3442"/>
                  </a:cubicBezTo>
                  <a:cubicBezTo>
                    <a:pt x="93" y="3442"/>
                    <a:pt x="121" y="3423"/>
                    <a:pt x="121" y="3386"/>
                  </a:cubicBezTo>
                  <a:lnTo>
                    <a:pt x="121" y="56"/>
                  </a:lnTo>
                  <a:cubicBezTo>
                    <a:pt x="121" y="28"/>
                    <a:pt x="93"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84" name="Google Shape;2284;p43"/>
            <p:cNvSpPr/>
            <p:nvPr/>
          </p:nvSpPr>
          <p:spPr>
            <a:xfrm>
              <a:off x="1030100" y="2503225"/>
              <a:ext cx="37850" cy="33200"/>
            </a:xfrm>
            <a:custGeom>
              <a:avLst/>
              <a:gdLst/>
              <a:ahLst/>
              <a:cxnLst/>
              <a:rect l="l" t="t" r="r" b="b"/>
              <a:pathLst>
                <a:path w="1514" h="1328" extrusionOk="0">
                  <a:moveTo>
                    <a:pt x="57" y="1"/>
                  </a:moveTo>
                  <a:cubicBezTo>
                    <a:pt x="19" y="1"/>
                    <a:pt x="1" y="19"/>
                    <a:pt x="1" y="57"/>
                  </a:cubicBezTo>
                  <a:lnTo>
                    <a:pt x="1" y="1272"/>
                  </a:lnTo>
                  <a:cubicBezTo>
                    <a:pt x="1" y="1309"/>
                    <a:pt x="19" y="1327"/>
                    <a:pt x="57" y="1327"/>
                  </a:cubicBezTo>
                  <a:lnTo>
                    <a:pt x="1457" y="1327"/>
                  </a:lnTo>
                  <a:cubicBezTo>
                    <a:pt x="1494" y="1327"/>
                    <a:pt x="1513" y="1309"/>
                    <a:pt x="1513" y="1272"/>
                  </a:cubicBezTo>
                  <a:cubicBezTo>
                    <a:pt x="1513" y="1244"/>
                    <a:pt x="1494" y="1216"/>
                    <a:pt x="1457" y="1216"/>
                  </a:cubicBezTo>
                  <a:lnTo>
                    <a:pt x="112" y="1216"/>
                  </a:lnTo>
                  <a:lnTo>
                    <a:pt x="112" y="57"/>
                  </a:lnTo>
                  <a:cubicBezTo>
                    <a:pt x="112" y="19"/>
                    <a:pt x="84"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85" name="Google Shape;2285;p43"/>
            <p:cNvSpPr/>
            <p:nvPr/>
          </p:nvSpPr>
          <p:spPr>
            <a:xfrm>
              <a:off x="1025700" y="2493950"/>
              <a:ext cx="11850" cy="11850"/>
            </a:xfrm>
            <a:custGeom>
              <a:avLst/>
              <a:gdLst/>
              <a:ahLst/>
              <a:cxnLst/>
              <a:rect l="l" t="t" r="r" b="b"/>
              <a:pathLst>
                <a:path w="474" h="474" extrusionOk="0">
                  <a:moveTo>
                    <a:pt x="233" y="112"/>
                  </a:moveTo>
                  <a:cubicBezTo>
                    <a:pt x="298" y="112"/>
                    <a:pt x="353" y="168"/>
                    <a:pt x="353" y="233"/>
                  </a:cubicBezTo>
                  <a:cubicBezTo>
                    <a:pt x="353" y="298"/>
                    <a:pt x="298" y="353"/>
                    <a:pt x="233" y="353"/>
                  </a:cubicBezTo>
                  <a:cubicBezTo>
                    <a:pt x="168" y="353"/>
                    <a:pt x="121" y="298"/>
                    <a:pt x="121" y="233"/>
                  </a:cubicBezTo>
                  <a:cubicBezTo>
                    <a:pt x="121" y="168"/>
                    <a:pt x="168" y="112"/>
                    <a:pt x="233" y="112"/>
                  </a:cubicBezTo>
                  <a:close/>
                  <a:moveTo>
                    <a:pt x="233" y="1"/>
                  </a:moveTo>
                  <a:cubicBezTo>
                    <a:pt x="103" y="1"/>
                    <a:pt x="1" y="103"/>
                    <a:pt x="1" y="233"/>
                  </a:cubicBezTo>
                  <a:cubicBezTo>
                    <a:pt x="1" y="363"/>
                    <a:pt x="103" y="474"/>
                    <a:pt x="233" y="474"/>
                  </a:cubicBezTo>
                  <a:cubicBezTo>
                    <a:pt x="362" y="474"/>
                    <a:pt x="474" y="363"/>
                    <a:pt x="474" y="233"/>
                  </a:cubicBezTo>
                  <a:cubicBezTo>
                    <a:pt x="474" y="103"/>
                    <a:pt x="362"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86" name="Google Shape;2286;p43"/>
            <p:cNvSpPr/>
            <p:nvPr/>
          </p:nvSpPr>
          <p:spPr>
            <a:xfrm>
              <a:off x="1105250" y="2456625"/>
              <a:ext cx="2800" cy="126650"/>
            </a:xfrm>
            <a:custGeom>
              <a:avLst/>
              <a:gdLst/>
              <a:ahLst/>
              <a:cxnLst/>
              <a:rect l="l" t="t" r="r" b="b"/>
              <a:pathLst>
                <a:path w="112" h="5066" extrusionOk="0">
                  <a:moveTo>
                    <a:pt x="56" y="0"/>
                  </a:moveTo>
                  <a:cubicBezTo>
                    <a:pt x="19" y="0"/>
                    <a:pt x="1" y="28"/>
                    <a:pt x="1" y="56"/>
                  </a:cubicBezTo>
                  <a:lnTo>
                    <a:pt x="1" y="5000"/>
                  </a:lnTo>
                  <a:cubicBezTo>
                    <a:pt x="1" y="5038"/>
                    <a:pt x="19" y="5065"/>
                    <a:pt x="56" y="5065"/>
                  </a:cubicBezTo>
                  <a:cubicBezTo>
                    <a:pt x="84" y="5065"/>
                    <a:pt x="112" y="5038"/>
                    <a:pt x="112" y="5000"/>
                  </a:cubicBezTo>
                  <a:lnTo>
                    <a:pt x="112" y="56"/>
                  </a:lnTo>
                  <a:cubicBezTo>
                    <a:pt x="112" y="28"/>
                    <a:pt x="84"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87" name="Google Shape;2287;p43"/>
            <p:cNvSpPr/>
            <p:nvPr/>
          </p:nvSpPr>
          <p:spPr>
            <a:xfrm>
              <a:off x="1058175" y="2480975"/>
              <a:ext cx="17875" cy="17875"/>
            </a:xfrm>
            <a:custGeom>
              <a:avLst/>
              <a:gdLst/>
              <a:ahLst/>
              <a:cxnLst/>
              <a:rect l="l" t="t" r="r" b="b"/>
              <a:pathLst>
                <a:path w="715" h="715" extrusionOk="0">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15" y="557"/>
                    <a:pt x="715" y="353"/>
                  </a:cubicBezTo>
                  <a:cubicBezTo>
                    <a:pt x="715" y="158"/>
                    <a:pt x="548" y="0"/>
                    <a:pt x="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88" name="Google Shape;2288;p43"/>
            <p:cNvSpPr/>
            <p:nvPr/>
          </p:nvSpPr>
          <p:spPr>
            <a:xfrm>
              <a:off x="1146075" y="2496750"/>
              <a:ext cx="2800" cy="86050"/>
            </a:xfrm>
            <a:custGeom>
              <a:avLst/>
              <a:gdLst/>
              <a:ahLst/>
              <a:cxnLst/>
              <a:rect l="l" t="t" r="r" b="b"/>
              <a:pathLst>
                <a:path w="112" h="3442" extrusionOk="0">
                  <a:moveTo>
                    <a:pt x="56" y="0"/>
                  </a:moveTo>
                  <a:cubicBezTo>
                    <a:pt x="19" y="0"/>
                    <a:pt x="0" y="28"/>
                    <a:pt x="0" y="56"/>
                  </a:cubicBezTo>
                  <a:lnTo>
                    <a:pt x="0" y="3386"/>
                  </a:lnTo>
                  <a:cubicBezTo>
                    <a:pt x="0" y="3423"/>
                    <a:pt x="19" y="3442"/>
                    <a:pt x="56" y="3442"/>
                  </a:cubicBezTo>
                  <a:cubicBezTo>
                    <a:pt x="84" y="3442"/>
                    <a:pt x="112" y="3423"/>
                    <a:pt x="112" y="3386"/>
                  </a:cubicBezTo>
                  <a:lnTo>
                    <a:pt x="112" y="56"/>
                  </a:lnTo>
                  <a:cubicBezTo>
                    <a:pt x="112" y="28"/>
                    <a:pt x="84"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89" name="Google Shape;2289;p43"/>
            <p:cNvSpPr/>
            <p:nvPr/>
          </p:nvSpPr>
          <p:spPr>
            <a:xfrm>
              <a:off x="1146525" y="2503225"/>
              <a:ext cx="37825" cy="33200"/>
            </a:xfrm>
            <a:custGeom>
              <a:avLst/>
              <a:gdLst/>
              <a:ahLst/>
              <a:cxnLst/>
              <a:rect l="l" t="t" r="r" b="b"/>
              <a:pathLst>
                <a:path w="1513" h="1328" extrusionOk="0">
                  <a:moveTo>
                    <a:pt x="1457" y="1"/>
                  </a:moveTo>
                  <a:cubicBezTo>
                    <a:pt x="1429" y="1"/>
                    <a:pt x="1402" y="19"/>
                    <a:pt x="1402" y="57"/>
                  </a:cubicBezTo>
                  <a:lnTo>
                    <a:pt x="1402" y="1216"/>
                  </a:lnTo>
                  <a:lnTo>
                    <a:pt x="56" y="1216"/>
                  </a:lnTo>
                  <a:cubicBezTo>
                    <a:pt x="19" y="1216"/>
                    <a:pt x="1" y="1244"/>
                    <a:pt x="1" y="1272"/>
                  </a:cubicBezTo>
                  <a:cubicBezTo>
                    <a:pt x="1" y="1309"/>
                    <a:pt x="19" y="1327"/>
                    <a:pt x="56" y="1327"/>
                  </a:cubicBezTo>
                  <a:lnTo>
                    <a:pt x="1457" y="1327"/>
                  </a:lnTo>
                  <a:cubicBezTo>
                    <a:pt x="1494" y="1327"/>
                    <a:pt x="1513" y="1309"/>
                    <a:pt x="1513" y="1272"/>
                  </a:cubicBezTo>
                  <a:lnTo>
                    <a:pt x="1513" y="57"/>
                  </a:lnTo>
                  <a:cubicBezTo>
                    <a:pt x="1513" y="19"/>
                    <a:pt x="1494" y="1"/>
                    <a:pt x="1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90" name="Google Shape;2290;p43"/>
            <p:cNvSpPr/>
            <p:nvPr/>
          </p:nvSpPr>
          <p:spPr>
            <a:xfrm>
              <a:off x="1176925" y="2493950"/>
              <a:ext cx="11850" cy="11850"/>
            </a:xfrm>
            <a:custGeom>
              <a:avLst/>
              <a:gdLst/>
              <a:ahLst/>
              <a:cxnLst/>
              <a:rect l="l" t="t" r="r" b="b"/>
              <a:pathLst>
                <a:path w="474" h="474" extrusionOk="0">
                  <a:moveTo>
                    <a:pt x="241" y="112"/>
                  </a:moveTo>
                  <a:cubicBezTo>
                    <a:pt x="306" y="112"/>
                    <a:pt x="362" y="168"/>
                    <a:pt x="362" y="233"/>
                  </a:cubicBezTo>
                  <a:cubicBezTo>
                    <a:pt x="362" y="298"/>
                    <a:pt x="306" y="353"/>
                    <a:pt x="241" y="353"/>
                  </a:cubicBezTo>
                  <a:cubicBezTo>
                    <a:pt x="176" y="353"/>
                    <a:pt x="121" y="298"/>
                    <a:pt x="121" y="233"/>
                  </a:cubicBezTo>
                  <a:cubicBezTo>
                    <a:pt x="121" y="168"/>
                    <a:pt x="176" y="112"/>
                    <a:pt x="241" y="112"/>
                  </a:cubicBezTo>
                  <a:close/>
                  <a:moveTo>
                    <a:pt x="241" y="1"/>
                  </a:moveTo>
                  <a:cubicBezTo>
                    <a:pt x="111" y="1"/>
                    <a:pt x="0" y="103"/>
                    <a:pt x="0" y="233"/>
                  </a:cubicBezTo>
                  <a:cubicBezTo>
                    <a:pt x="0" y="363"/>
                    <a:pt x="111" y="474"/>
                    <a:pt x="241" y="474"/>
                  </a:cubicBezTo>
                  <a:cubicBezTo>
                    <a:pt x="371" y="474"/>
                    <a:pt x="473" y="363"/>
                    <a:pt x="473" y="233"/>
                  </a:cubicBezTo>
                  <a:cubicBezTo>
                    <a:pt x="473" y="103"/>
                    <a:pt x="371" y="1"/>
                    <a:pt x="2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91" name="Google Shape;2291;p43"/>
            <p:cNvSpPr/>
            <p:nvPr/>
          </p:nvSpPr>
          <p:spPr>
            <a:xfrm>
              <a:off x="1138650" y="2480975"/>
              <a:ext cx="17650" cy="17875"/>
            </a:xfrm>
            <a:custGeom>
              <a:avLst/>
              <a:gdLst/>
              <a:ahLst/>
              <a:cxnLst/>
              <a:rect l="l" t="t" r="r" b="b"/>
              <a:pathLst>
                <a:path w="706" h="715" extrusionOk="0">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05" y="557"/>
                    <a:pt x="705" y="353"/>
                  </a:cubicBezTo>
                  <a:cubicBezTo>
                    <a:pt x="705" y="158"/>
                    <a:pt x="548" y="0"/>
                    <a:pt x="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92" name="Google Shape;2292;p43"/>
            <p:cNvSpPr/>
            <p:nvPr/>
          </p:nvSpPr>
          <p:spPr>
            <a:xfrm>
              <a:off x="1096450" y="2437825"/>
              <a:ext cx="20650" cy="20675"/>
            </a:xfrm>
            <a:custGeom>
              <a:avLst/>
              <a:gdLst/>
              <a:ahLst/>
              <a:cxnLst/>
              <a:rect l="l" t="t" r="r" b="b"/>
              <a:pathLst>
                <a:path w="826" h="827" extrusionOk="0">
                  <a:moveTo>
                    <a:pt x="408" y="122"/>
                  </a:moveTo>
                  <a:cubicBezTo>
                    <a:pt x="575" y="122"/>
                    <a:pt x="705" y="251"/>
                    <a:pt x="705" y="418"/>
                  </a:cubicBezTo>
                  <a:cubicBezTo>
                    <a:pt x="705" y="576"/>
                    <a:pt x="575" y="715"/>
                    <a:pt x="408" y="715"/>
                  </a:cubicBezTo>
                  <a:cubicBezTo>
                    <a:pt x="251" y="715"/>
                    <a:pt x="111" y="576"/>
                    <a:pt x="111" y="418"/>
                  </a:cubicBezTo>
                  <a:cubicBezTo>
                    <a:pt x="111" y="251"/>
                    <a:pt x="251" y="122"/>
                    <a:pt x="408" y="122"/>
                  </a:cubicBezTo>
                  <a:close/>
                  <a:moveTo>
                    <a:pt x="408" y="1"/>
                  </a:moveTo>
                  <a:cubicBezTo>
                    <a:pt x="186" y="1"/>
                    <a:pt x="0" y="186"/>
                    <a:pt x="0" y="418"/>
                  </a:cubicBezTo>
                  <a:cubicBezTo>
                    <a:pt x="0" y="641"/>
                    <a:pt x="186" y="827"/>
                    <a:pt x="408" y="827"/>
                  </a:cubicBezTo>
                  <a:cubicBezTo>
                    <a:pt x="640" y="827"/>
                    <a:pt x="826" y="641"/>
                    <a:pt x="826" y="418"/>
                  </a:cubicBezTo>
                  <a:cubicBezTo>
                    <a:pt x="826" y="186"/>
                    <a:pt x="640" y="1"/>
                    <a:pt x="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2293" name="Google Shape;2293;p43"/>
          <p:cNvGrpSpPr/>
          <p:nvPr/>
        </p:nvGrpSpPr>
        <p:grpSpPr>
          <a:xfrm>
            <a:off x="5193982" y="2998836"/>
            <a:ext cx="443690" cy="443234"/>
            <a:chOff x="3763184" y="3817357"/>
            <a:chExt cx="356865" cy="356498"/>
          </a:xfrm>
        </p:grpSpPr>
        <p:sp>
          <p:nvSpPr>
            <p:cNvPr id="2294" name="Google Shape;2294;p43"/>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95" name="Google Shape;2295;p43"/>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96" name="Google Shape;2296;p43"/>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97" name="Google Shape;2297;p43"/>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2298" name="Google Shape;2298;p43"/>
          <p:cNvGrpSpPr/>
          <p:nvPr/>
        </p:nvGrpSpPr>
        <p:grpSpPr>
          <a:xfrm>
            <a:off x="4636444" y="2998836"/>
            <a:ext cx="443690" cy="443234"/>
            <a:chOff x="3314750" y="3817357"/>
            <a:chExt cx="356865" cy="356498"/>
          </a:xfrm>
        </p:grpSpPr>
        <p:sp>
          <p:nvSpPr>
            <p:cNvPr id="2299" name="Google Shape;2299;p43"/>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nvGrpSpPr>
            <p:cNvPr id="2300" name="Google Shape;2300;p43"/>
            <p:cNvGrpSpPr/>
            <p:nvPr/>
          </p:nvGrpSpPr>
          <p:grpSpPr>
            <a:xfrm>
              <a:off x="3394986" y="3894612"/>
              <a:ext cx="202339" cy="202323"/>
              <a:chOff x="935197" y="1793977"/>
              <a:chExt cx="256451" cy="256430"/>
            </a:xfrm>
          </p:grpSpPr>
          <p:sp>
            <p:nvSpPr>
              <p:cNvPr id="2301" name="Google Shape;2301;p4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02" name="Google Shape;2302;p4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grpSp>
        <p:nvGrpSpPr>
          <p:cNvPr id="2303" name="Google Shape;2303;p43"/>
          <p:cNvGrpSpPr/>
          <p:nvPr/>
        </p:nvGrpSpPr>
        <p:grpSpPr>
          <a:xfrm>
            <a:off x="4078906" y="2998836"/>
            <a:ext cx="443690" cy="443690"/>
            <a:chOff x="2866317" y="3817357"/>
            <a:chExt cx="356865" cy="356865"/>
          </a:xfrm>
        </p:grpSpPr>
        <p:sp>
          <p:nvSpPr>
            <p:cNvPr id="2304" name="Google Shape;2304;p43"/>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05" name="Google Shape;2305;p43"/>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2" name="Subtitle 1">
            <a:extLst>
              <a:ext uri="{FF2B5EF4-FFF2-40B4-BE49-F238E27FC236}">
                <a16:creationId xmlns:a16="http://schemas.microsoft.com/office/drawing/2014/main" id="{3A1D21F1-5BA3-85E1-4B46-993262CA44DE}"/>
              </a:ext>
            </a:extLst>
          </p:cNvPr>
          <p:cNvSpPr>
            <a:spLocks noGrp="1" noChangeArrowheads="1"/>
          </p:cNvSpPr>
          <p:nvPr>
            <p:ph type="subTitle" idx="1"/>
          </p:nvPr>
        </p:nvSpPr>
        <p:spPr bwMode="auto">
          <a:xfrm>
            <a:off x="3983038" y="2094805"/>
            <a:ext cx="42755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mj-lt"/>
              </a:rPr>
              <a:t>Contact Information:</a:t>
            </a:r>
            <a:r>
              <a:rPr kumimoji="0" lang="en-US" altLang="en-US" sz="1100" b="0" i="0" u="none" strike="noStrike" cap="none" normalizeH="0" baseline="0" dirty="0">
                <a:ln>
                  <a:noFill/>
                </a:ln>
                <a:solidFill>
                  <a:schemeClr val="tx1"/>
                </a:solidFill>
                <a:effectLst/>
                <a:latin typeface="+mj-lt"/>
              </a:rPr>
              <a:t> </a:t>
            </a:r>
            <a:r>
              <a:rPr lang="en-US" sz="1400" b="0" i="0" dirty="0">
                <a:effectLst/>
                <a:highlight>
                  <a:srgbClr val="FFFFFF"/>
                </a:highlight>
                <a:latin typeface="+mj-lt"/>
              </a:rPr>
              <a:t>www.linkedin.com/in/</a:t>
            </a:r>
            <a:r>
              <a:rPr lang="en-US" b="0" i="0" dirty="0">
                <a:effectLst/>
                <a:highlight>
                  <a:srgbClr val="FFFFFF"/>
                </a:highlight>
                <a:latin typeface="+mj-lt"/>
              </a:rPr>
              <a:t>maryum</a:t>
            </a:r>
            <a:r>
              <a:rPr lang="en-US" dirty="0">
                <a:highlight>
                  <a:srgbClr val="FFFFFF"/>
                </a:highlight>
                <a:latin typeface="+mj-lt"/>
              </a:rPr>
              <a:t>756</a:t>
            </a:r>
            <a:endParaRPr kumimoji="0" lang="en-US" altLang="en-US" sz="1100" b="0" i="0" u="none" strike="noStrike" cap="none" normalizeH="0" baseline="0" dirty="0">
              <a:ln>
                <a:noFill/>
              </a:ln>
              <a:solidFill>
                <a:schemeClr val="tx1"/>
              </a:solidFill>
              <a:effectLst/>
              <a:latin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32"/>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Installing Anaconda</a:t>
            </a:r>
            <a:endParaRPr dirty="0">
              <a:latin typeface="+mj-lt"/>
            </a:endParaRPr>
          </a:p>
        </p:txBody>
      </p:sp>
      <p:sp>
        <p:nvSpPr>
          <p:cNvPr id="12" name="Rectangle 1">
            <a:extLst>
              <a:ext uri="{FF2B5EF4-FFF2-40B4-BE49-F238E27FC236}">
                <a16:creationId xmlns:a16="http://schemas.microsoft.com/office/drawing/2014/main" id="{5BD6D066-F8B6-1042-F1E6-F0A40C027B4A}"/>
              </a:ext>
            </a:extLst>
          </p:cNvPr>
          <p:cNvSpPr>
            <a:spLocks noGrp="1" noChangeArrowheads="1"/>
          </p:cNvSpPr>
          <p:nvPr>
            <p:ph type="subTitle" idx="7"/>
          </p:nvPr>
        </p:nvSpPr>
        <p:spPr bwMode="auto">
          <a:xfrm>
            <a:off x="720000" y="1052508"/>
            <a:ext cx="728204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j-lt"/>
              </a:rPr>
              <a:t>Step 3</a:t>
            </a:r>
            <a:r>
              <a:rPr kumimoji="0" lang="en-US" altLang="en-US" sz="1400" b="0" i="0" u="none" strike="noStrike" cap="none" normalizeH="0" baseline="0" dirty="0">
                <a:ln>
                  <a:noFill/>
                </a:ln>
                <a:solidFill>
                  <a:schemeClr val="tx1"/>
                </a:solidFill>
                <a:effectLst/>
                <a:latin typeface="+mj-lt"/>
              </a:rPr>
              <a:t>: after downloading , open anaconda navigator something like this screen will appear  </a:t>
            </a:r>
          </a:p>
        </p:txBody>
      </p:sp>
      <p:pic>
        <p:nvPicPr>
          <p:cNvPr id="4" name="Picture 3">
            <a:extLst>
              <a:ext uri="{FF2B5EF4-FFF2-40B4-BE49-F238E27FC236}">
                <a16:creationId xmlns:a16="http://schemas.microsoft.com/office/drawing/2014/main" id="{1E5FD6C7-309D-AAAD-5567-7E7E9BF09A87}"/>
              </a:ext>
            </a:extLst>
          </p:cNvPr>
          <p:cNvPicPr>
            <a:picLocks noChangeAspect="1"/>
          </p:cNvPicPr>
          <p:nvPr/>
        </p:nvPicPr>
        <p:blipFill>
          <a:blip r:embed="rId3"/>
          <a:stretch>
            <a:fillRect/>
          </a:stretch>
        </p:blipFill>
        <p:spPr>
          <a:xfrm>
            <a:off x="1174595" y="1745005"/>
            <a:ext cx="5275354" cy="2847152"/>
          </a:xfrm>
          <a:prstGeom prst="rect">
            <a:avLst/>
          </a:prstGeom>
        </p:spPr>
      </p:pic>
    </p:spTree>
    <p:extLst>
      <p:ext uri="{BB962C8B-B14F-4D97-AF65-F5344CB8AC3E}">
        <p14:creationId xmlns:p14="http://schemas.microsoft.com/office/powerpoint/2010/main" val="361821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92"/>
                                        </p:tgtEl>
                                        <p:attrNameLst>
                                          <p:attrName>style.visibility</p:attrName>
                                        </p:attrNameLst>
                                      </p:cBhvr>
                                      <p:to>
                                        <p:strVal val="visible"/>
                                      </p:to>
                                    </p:set>
                                    <p:animEffect transition="in" filter="fade">
                                      <p:cBhvr>
                                        <p:cTn id="7" dur="1000"/>
                                        <p:tgtEl>
                                          <p:spTgt spid="1692"/>
                                        </p:tgtEl>
                                      </p:cBhvr>
                                    </p:animEffect>
                                    <p:anim calcmode="lin" valueType="num">
                                      <p:cBhvr>
                                        <p:cTn id="8" dur="1000" fill="hold"/>
                                        <p:tgtEl>
                                          <p:spTgt spid="1692"/>
                                        </p:tgtEl>
                                        <p:attrNameLst>
                                          <p:attrName>ppt_x</p:attrName>
                                        </p:attrNameLst>
                                      </p:cBhvr>
                                      <p:tavLst>
                                        <p:tav tm="0">
                                          <p:val>
                                            <p:strVal val="#ppt_x"/>
                                          </p:val>
                                        </p:tav>
                                        <p:tav tm="100000">
                                          <p:val>
                                            <p:strVal val="#ppt_x"/>
                                          </p:val>
                                        </p:tav>
                                      </p:tavLst>
                                    </p:anim>
                                    <p:anim calcmode="lin" valueType="num">
                                      <p:cBhvr>
                                        <p:cTn id="9" dur="1000" fill="hold"/>
                                        <p:tgtEl>
                                          <p:spTgt spid="169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32"/>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Installing Anaconda</a:t>
            </a:r>
            <a:endParaRPr dirty="0">
              <a:latin typeface="+mj-lt"/>
            </a:endParaRPr>
          </a:p>
        </p:txBody>
      </p:sp>
      <p:sp>
        <p:nvSpPr>
          <p:cNvPr id="12" name="Rectangle 1">
            <a:extLst>
              <a:ext uri="{FF2B5EF4-FFF2-40B4-BE49-F238E27FC236}">
                <a16:creationId xmlns:a16="http://schemas.microsoft.com/office/drawing/2014/main" id="{5BD6D066-F8B6-1042-F1E6-F0A40C027B4A}"/>
              </a:ext>
            </a:extLst>
          </p:cNvPr>
          <p:cNvSpPr>
            <a:spLocks noGrp="1" noChangeArrowheads="1"/>
          </p:cNvSpPr>
          <p:nvPr>
            <p:ph type="subTitle" idx="7"/>
          </p:nvPr>
        </p:nvSpPr>
        <p:spPr bwMode="auto">
          <a:xfrm>
            <a:off x="720000" y="1052508"/>
            <a:ext cx="728204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j-lt"/>
              </a:rPr>
              <a:t>Step 4</a:t>
            </a:r>
            <a:r>
              <a:rPr kumimoji="0" lang="en-US" altLang="en-US" sz="1400" b="0" i="0" u="none" strike="noStrike" cap="none" normalizeH="0" baseline="0" dirty="0">
                <a:ln>
                  <a:noFill/>
                </a:ln>
                <a:solidFill>
                  <a:schemeClr val="tx1"/>
                </a:solidFill>
                <a:effectLst/>
                <a:latin typeface="+mj-lt"/>
              </a:rPr>
              <a:t>:</a:t>
            </a:r>
            <a:r>
              <a:rPr lang="en-US" altLang="en-US" sz="1400" b="0" dirty="0">
                <a:solidFill>
                  <a:schemeClr val="tx1"/>
                </a:solidFill>
                <a:latin typeface="+mj-lt"/>
              </a:rPr>
              <a:t> </a:t>
            </a:r>
            <a:r>
              <a:rPr kumimoji="0" lang="en-US" altLang="en-US" sz="1400" b="0" i="0" u="none" strike="noStrike" cap="none" normalizeH="0" baseline="0" dirty="0">
                <a:ln>
                  <a:noFill/>
                </a:ln>
                <a:solidFill>
                  <a:schemeClr val="tx1"/>
                </a:solidFill>
                <a:effectLst/>
                <a:latin typeface="+mj-lt"/>
              </a:rPr>
              <a:t>now see on right of the first row , you'll see </a:t>
            </a:r>
            <a:r>
              <a:rPr kumimoji="0" lang="en-US" altLang="en-US" sz="1400" i="0" u="none" strike="noStrike" cap="none" normalizeH="0" baseline="0" dirty="0" err="1">
                <a:ln>
                  <a:noFill/>
                </a:ln>
                <a:solidFill>
                  <a:schemeClr val="tx1"/>
                </a:solidFill>
                <a:effectLst/>
                <a:latin typeface="+mj-lt"/>
              </a:rPr>
              <a:t>Jupyter</a:t>
            </a:r>
            <a:r>
              <a:rPr kumimoji="0" lang="en-US" altLang="en-US" sz="1400" i="0" u="none" strike="noStrike" cap="none" normalizeH="0" baseline="0" dirty="0">
                <a:ln>
                  <a:noFill/>
                </a:ln>
                <a:solidFill>
                  <a:schemeClr val="tx1"/>
                </a:solidFill>
                <a:effectLst/>
                <a:latin typeface="+mj-lt"/>
              </a:rPr>
              <a:t> , </a:t>
            </a:r>
            <a:r>
              <a:rPr kumimoji="0" lang="en-US" altLang="en-US" sz="1400" b="0" i="0" u="none" strike="noStrike" cap="none" normalizeH="0" baseline="0" dirty="0">
                <a:ln>
                  <a:noFill/>
                </a:ln>
                <a:solidFill>
                  <a:schemeClr val="tx1"/>
                </a:solidFill>
                <a:effectLst/>
                <a:latin typeface="+mj-lt"/>
              </a:rPr>
              <a:t>click launch below </a:t>
            </a:r>
            <a:r>
              <a:rPr kumimoji="0" lang="en-US" altLang="en-US" sz="1400" b="0" i="0" u="none" strike="noStrike" cap="none" normalizeH="0" baseline="0" dirty="0" err="1">
                <a:ln>
                  <a:noFill/>
                </a:ln>
                <a:solidFill>
                  <a:schemeClr val="tx1"/>
                </a:solidFill>
                <a:effectLst/>
                <a:latin typeface="+mj-lt"/>
              </a:rPr>
              <a:t>jupyter</a:t>
            </a:r>
            <a:r>
              <a:rPr kumimoji="0" lang="en-US" altLang="en-US" sz="1400" b="0" i="0" u="none" strike="noStrike" cap="none" normalizeH="0" baseline="0" dirty="0">
                <a:ln>
                  <a:noFill/>
                </a:ln>
                <a:solidFill>
                  <a:schemeClr val="tx1"/>
                </a:solidFill>
                <a:effectLst/>
                <a:latin typeface="+mj-lt"/>
              </a:rPr>
              <a:t> to launch it </a:t>
            </a:r>
            <a:endParaRPr kumimoji="0" lang="en-US" altLang="en-US" sz="1400" i="0" u="none" strike="noStrike" cap="none" normalizeH="0" baseline="0" dirty="0">
              <a:ln>
                <a:noFill/>
              </a:ln>
              <a:solidFill>
                <a:schemeClr val="tx1"/>
              </a:solidFill>
              <a:effectLst/>
              <a:latin typeface="+mj-lt"/>
            </a:endParaRPr>
          </a:p>
        </p:txBody>
      </p:sp>
      <p:pic>
        <p:nvPicPr>
          <p:cNvPr id="4" name="Picture 3">
            <a:extLst>
              <a:ext uri="{FF2B5EF4-FFF2-40B4-BE49-F238E27FC236}">
                <a16:creationId xmlns:a16="http://schemas.microsoft.com/office/drawing/2014/main" id="{1E5FD6C7-309D-AAAD-5567-7E7E9BF09A87}"/>
              </a:ext>
            </a:extLst>
          </p:cNvPr>
          <p:cNvPicPr>
            <a:picLocks noChangeAspect="1"/>
          </p:cNvPicPr>
          <p:nvPr/>
        </p:nvPicPr>
        <p:blipFill>
          <a:blip r:embed="rId3"/>
          <a:stretch>
            <a:fillRect/>
          </a:stretch>
        </p:blipFill>
        <p:spPr>
          <a:xfrm>
            <a:off x="1174595" y="1745005"/>
            <a:ext cx="5275354" cy="2847152"/>
          </a:xfrm>
          <a:prstGeom prst="rect">
            <a:avLst/>
          </a:prstGeom>
        </p:spPr>
      </p:pic>
    </p:spTree>
    <p:extLst>
      <p:ext uri="{BB962C8B-B14F-4D97-AF65-F5344CB8AC3E}">
        <p14:creationId xmlns:p14="http://schemas.microsoft.com/office/powerpoint/2010/main" val="228320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92"/>
                                        </p:tgtEl>
                                        <p:attrNameLst>
                                          <p:attrName>style.visibility</p:attrName>
                                        </p:attrNameLst>
                                      </p:cBhvr>
                                      <p:to>
                                        <p:strVal val="visible"/>
                                      </p:to>
                                    </p:set>
                                    <p:animEffect transition="in" filter="fade">
                                      <p:cBhvr>
                                        <p:cTn id="7" dur="1000"/>
                                        <p:tgtEl>
                                          <p:spTgt spid="1692"/>
                                        </p:tgtEl>
                                      </p:cBhvr>
                                    </p:animEffect>
                                    <p:anim calcmode="lin" valueType="num">
                                      <p:cBhvr>
                                        <p:cTn id="8" dur="1000" fill="hold"/>
                                        <p:tgtEl>
                                          <p:spTgt spid="1692"/>
                                        </p:tgtEl>
                                        <p:attrNameLst>
                                          <p:attrName>ppt_x</p:attrName>
                                        </p:attrNameLst>
                                      </p:cBhvr>
                                      <p:tavLst>
                                        <p:tav tm="0">
                                          <p:val>
                                            <p:strVal val="#ppt_x"/>
                                          </p:val>
                                        </p:tav>
                                        <p:tav tm="100000">
                                          <p:val>
                                            <p:strVal val="#ppt_x"/>
                                          </p:val>
                                        </p:tav>
                                      </p:tavLst>
                                    </p:anim>
                                    <p:anim calcmode="lin" valueType="num">
                                      <p:cBhvr>
                                        <p:cTn id="9" dur="1000" fill="hold"/>
                                        <p:tgtEl>
                                          <p:spTgt spid="169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32"/>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Installing Anaconda</a:t>
            </a:r>
            <a:endParaRPr dirty="0">
              <a:latin typeface="+mj-lt"/>
            </a:endParaRPr>
          </a:p>
        </p:txBody>
      </p:sp>
      <p:sp>
        <p:nvSpPr>
          <p:cNvPr id="12" name="Rectangle 1">
            <a:extLst>
              <a:ext uri="{FF2B5EF4-FFF2-40B4-BE49-F238E27FC236}">
                <a16:creationId xmlns:a16="http://schemas.microsoft.com/office/drawing/2014/main" id="{5BD6D066-F8B6-1042-F1E6-F0A40C027B4A}"/>
              </a:ext>
            </a:extLst>
          </p:cNvPr>
          <p:cNvSpPr>
            <a:spLocks noGrp="1" noChangeArrowheads="1"/>
          </p:cNvSpPr>
          <p:nvPr>
            <p:ph type="subTitle" idx="7"/>
          </p:nvPr>
        </p:nvSpPr>
        <p:spPr bwMode="auto">
          <a:xfrm>
            <a:off x="720000" y="1160230"/>
            <a:ext cx="72820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j-lt"/>
              </a:rPr>
              <a:t>Step 5</a:t>
            </a:r>
            <a:r>
              <a:rPr kumimoji="0" lang="en-US" altLang="en-US" sz="1400" b="0" i="0" u="none" strike="noStrike" cap="none" normalizeH="0" baseline="0" dirty="0">
                <a:ln>
                  <a:noFill/>
                </a:ln>
                <a:solidFill>
                  <a:schemeClr val="tx1"/>
                </a:solidFill>
                <a:effectLst/>
                <a:latin typeface="+mj-lt"/>
              </a:rPr>
              <a:t>: after launching it will open </a:t>
            </a:r>
            <a:r>
              <a:rPr kumimoji="0" lang="en-US" altLang="en-US" sz="1400" b="0" i="0" u="none" strike="noStrike" cap="none" normalizeH="0" baseline="0" dirty="0" err="1">
                <a:ln>
                  <a:noFill/>
                </a:ln>
                <a:solidFill>
                  <a:schemeClr val="tx1"/>
                </a:solidFill>
                <a:effectLst/>
                <a:latin typeface="+mj-lt"/>
              </a:rPr>
              <a:t>jupyter</a:t>
            </a:r>
            <a:r>
              <a:rPr kumimoji="0" lang="en-US" altLang="en-US" sz="1400" b="0" i="0" u="none" strike="noStrike" cap="none" normalizeH="0" baseline="0" dirty="0">
                <a:ln>
                  <a:noFill/>
                </a:ln>
                <a:solidFill>
                  <a:schemeClr val="tx1"/>
                </a:solidFill>
                <a:effectLst/>
                <a:latin typeface="+mj-lt"/>
              </a:rPr>
              <a:t> notebook </a:t>
            </a:r>
            <a:endParaRPr kumimoji="0" lang="en-US" altLang="en-US" sz="1400" i="0" u="none" strike="noStrike" cap="none" normalizeH="0" baseline="0" dirty="0">
              <a:ln>
                <a:noFill/>
              </a:ln>
              <a:solidFill>
                <a:schemeClr val="tx1"/>
              </a:solidFill>
              <a:effectLst/>
              <a:latin typeface="+mj-lt"/>
            </a:endParaRPr>
          </a:p>
        </p:txBody>
      </p:sp>
      <p:pic>
        <p:nvPicPr>
          <p:cNvPr id="3" name="Picture 2">
            <a:extLst>
              <a:ext uri="{FF2B5EF4-FFF2-40B4-BE49-F238E27FC236}">
                <a16:creationId xmlns:a16="http://schemas.microsoft.com/office/drawing/2014/main" id="{022F36C5-3D5F-DD6B-34AB-D8CACFE2D023}"/>
              </a:ext>
            </a:extLst>
          </p:cNvPr>
          <p:cNvPicPr>
            <a:picLocks noChangeAspect="1"/>
          </p:cNvPicPr>
          <p:nvPr/>
        </p:nvPicPr>
        <p:blipFill>
          <a:blip r:embed="rId3"/>
          <a:stretch>
            <a:fillRect/>
          </a:stretch>
        </p:blipFill>
        <p:spPr>
          <a:xfrm>
            <a:off x="1167161" y="1729305"/>
            <a:ext cx="5795838" cy="2818723"/>
          </a:xfrm>
          <a:prstGeom prst="rect">
            <a:avLst/>
          </a:prstGeom>
        </p:spPr>
      </p:pic>
    </p:spTree>
    <p:extLst>
      <p:ext uri="{BB962C8B-B14F-4D97-AF65-F5344CB8AC3E}">
        <p14:creationId xmlns:p14="http://schemas.microsoft.com/office/powerpoint/2010/main" val="63150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92"/>
                                        </p:tgtEl>
                                        <p:attrNameLst>
                                          <p:attrName>style.visibility</p:attrName>
                                        </p:attrNameLst>
                                      </p:cBhvr>
                                      <p:to>
                                        <p:strVal val="visible"/>
                                      </p:to>
                                    </p:set>
                                    <p:animEffect transition="in" filter="fade">
                                      <p:cBhvr>
                                        <p:cTn id="7" dur="1000"/>
                                        <p:tgtEl>
                                          <p:spTgt spid="1692"/>
                                        </p:tgtEl>
                                      </p:cBhvr>
                                    </p:animEffect>
                                    <p:anim calcmode="lin" valueType="num">
                                      <p:cBhvr>
                                        <p:cTn id="8" dur="1000" fill="hold"/>
                                        <p:tgtEl>
                                          <p:spTgt spid="1692"/>
                                        </p:tgtEl>
                                        <p:attrNameLst>
                                          <p:attrName>ppt_x</p:attrName>
                                        </p:attrNameLst>
                                      </p:cBhvr>
                                      <p:tavLst>
                                        <p:tav tm="0">
                                          <p:val>
                                            <p:strVal val="#ppt_x"/>
                                          </p:val>
                                        </p:tav>
                                        <p:tav tm="100000">
                                          <p:val>
                                            <p:strVal val="#ppt_x"/>
                                          </p:val>
                                        </p:tav>
                                      </p:tavLst>
                                    </p:anim>
                                    <p:anim calcmode="lin" valueType="num">
                                      <p:cBhvr>
                                        <p:cTn id="9" dur="1000" fill="hold"/>
                                        <p:tgtEl>
                                          <p:spTgt spid="169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32"/>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Installing Anaconda</a:t>
            </a:r>
            <a:endParaRPr dirty="0">
              <a:latin typeface="+mj-lt"/>
            </a:endParaRPr>
          </a:p>
        </p:txBody>
      </p:sp>
      <p:sp>
        <p:nvSpPr>
          <p:cNvPr id="12" name="Rectangle 1">
            <a:extLst>
              <a:ext uri="{FF2B5EF4-FFF2-40B4-BE49-F238E27FC236}">
                <a16:creationId xmlns:a16="http://schemas.microsoft.com/office/drawing/2014/main" id="{5BD6D066-F8B6-1042-F1E6-F0A40C027B4A}"/>
              </a:ext>
            </a:extLst>
          </p:cNvPr>
          <p:cNvSpPr>
            <a:spLocks noGrp="1" noChangeArrowheads="1"/>
          </p:cNvSpPr>
          <p:nvPr>
            <p:ph type="subTitle" idx="7"/>
          </p:nvPr>
        </p:nvSpPr>
        <p:spPr bwMode="auto">
          <a:xfrm>
            <a:off x="720000" y="1160230"/>
            <a:ext cx="72820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j-lt"/>
              </a:rPr>
              <a:t>Step 6</a:t>
            </a:r>
            <a:r>
              <a:rPr kumimoji="0" lang="en-US" altLang="en-US" sz="1400" b="0" i="0" u="none" strike="noStrike" cap="none" normalizeH="0" baseline="0" dirty="0">
                <a:ln>
                  <a:noFill/>
                </a:ln>
                <a:solidFill>
                  <a:schemeClr val="tx1"/>
                </a:solidFill>
                <a:effectLst/>
                <a:latin typeface="+mj-lt"/>
              </a:rPr>
              <a:t>:nowgo to new on the right and afterwards select new notebook</a:t>
            </a:r>
            <a:endParaRPr kumimoji="0" lang="en-US" altLang="en-US" sz="1400" i="0" u="none" strike="noStrike" cap="none" normalizeH="0" baseline="0" dirty="0">
              <a:ln>
                <a:noFill/>
              </a:ln>
              <a:solidFill>
                <a:schemeClr val="tx1"/>
              </a:solidFill>
              <a:effectLst/>
              <a:latin typeface="+mj-lt"/>
            </a:endParaRPr>
          </a:p>
        </p:txBody>
      </p:sp>
      <p:pic>
        <p:nvPicPr>
          <p:cNvPr id="4" name="Picture 3">
            <a:extLst>
              <a:ext uri="{FF2B5EF4-FFF2-40B4-BE49-F238E27FC236}">
                <a16:creationId xmlns:a16="http://schemas.microsoft.com/office/drawing/2014/main" id="{60E22A15-2E80-E8C1-24B8-238AD7E5730E}"/>
              </a:ext>
            </a:extLst>
          </p:cNvPr>
          <p:cNvPicPr>
            <a:picLocks noChangeAspect="1"/>
          </p:cNvPicPr>
          <p:nvPr/>
        </p:nvPicPr>
        <p:blipFill>
          <a:blip r:embed="rId3"/>
          <a:stretch>
            <a:fillRect/>
          </a:stretch>
        </p:blipFill>
        <p:spPr>
          <a:xfrm>
            <a:off x="1353014" y="1729305"/>
            <a:ext cx="5227778" cy="2848386"/>
          </a:xfrm>
          <a:prstGeom prst="rect">
            <a:avLst/>
          </a:prstGeom>
        </p:spPr>
      </p:pic>
    </p:spTree>
    <p:extLst>
      <p:ext uri="{BB962C8B-B14F-4D97-AF65-F5344CB8AC3E}">
        <p14:creationId xmlns:p14="http://schemas.microsoft.com/office/powerpoint/2010/main" val="7919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92"/>
                                        </p:tgtEl>
                                        <p:attrNameLst>
                                          <p:attrName>style.visibility</p:attrName>
                                        </p:attrNameLst>
                                      </p:cBhvr>
                                      <p:to>
                                        <p:strVal val="visible"/>
                                      </p:to>
                                    </p:set>
                                    <p:animEffect transition="in" filter="fade">
                                      <p:cBhvr>
                                        <p:cTn id="7" dur="1000"/>
                                        <p:tgtEl>
                                          <p:spTgt spid="1692"/>
                                        </p:tgtEl>
                                      </p:cBhvr>
                                    </p:animEffect>
                                    <p:anim calcmode="lin" valueType="num">
                                      <p:cBhvr>
                                        <p:cTn id="8" dur="1000" fill="hold"/>
                                        <p:tgtEl>
                                          <p:spTgt spid="1692"/>
                                        </p:tgtEl>
                                        <p:attrNameLst>
                                          <p:attrName>ppt_x</p:attrName>
                                        </p:attrNameLst>
                                      </p:cBhvr>
                                      <p:tavLst>
                                        <p:tav tm="0">
                                          <p:val>
                                            <p:strVal val="#ppt_x"/>
                                          </p:val>
                                        </p:tav>
                                        <p:tav tm="100000">
                                          <p:val>
                                            <p:strVal val="#ppt_x"/>
                                          </p:val>
                                        </p:tav>
                                      </p:tavLst>
                                    </p:anim>
                                    <p:anim calcmode="lin" valueType="num">
                                      <p:cBhvr>
                                        <p:cTn id="9" dur="1000" fill="hold"/>
                                        <p:tgtEl>
                                          <p:spTgt spid="169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32"/>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Installing Anaconda</a:t>
            </a:r>
            <a:endParaRPr dirty="0">
              <a:latin typeface="+mj-lt"/>
            </a:endParaRPr>
          </a:p>
        </p:txBody>
      </p:sp>
      <p:sp>
        <p:nvSpPr>
          <p:cNvPr id="12" name="Rectangle 1">
            <a:extLst>
              <a:ext uri="{FF2B5EF4-FFF2-40B4-BE49-F238E27FC236}">
                <a16:creationId xmlns:a16="http://schemas.microsoft.com/office/drawing/2014/main" id="{5BD6D066-F8B6-1042-F1E6-F0A40C027B4A}"/>
              </a:ext>
            </a:extLst>
          </p:cNvPr>
          <p:cNvSpPr>
            <a:spLocks noGrp="1" noChangeArrowheads="1"/>
          </p:cNvSpPr>
          <p:nvPr>
            <p:ph type="subTitle" idx="7"/>
          </p:nvPr>
        </p:nvSpPr>
        <p:spPr bwMode="auto">
          <a:xfrm>
            <a:off x="720000" y="1052508"/>
            <a:ext cx="728204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j-lt"/>
              </a:rPr>
              <a:t>Step </a:t>
            </a:r>
            <a:r>
              <a:rPr lang="en-US" altLang="en-US" sz="1400" dirty="0">
                <a:solidFill>
                  <a:schemeClr val="tx1"/>
                </a:solidFill>
                <a:latin typeface="+mj-lt"/>
              </a:rPr>
              <a:t>7</a:t>
            </a:r>
            <a:r>
              <a:rPr kumimoji="0" lang="en-US" altLang="en-US" sz="1400" b="0" i="0" u="none" strike="noStrike" cap="none" normalizeH="0" baseline="0" dirty="0">
                <a:ln>
                  <a:noFill/>
                </a:ln>
                <a:solidFill>
                  <a:schemeClr val="tx1"/>
                </a:solidFill>
                <a:effectLst/>
                <a:latin typeface="+mj-lt"/>
              </a:rPr>
              <a:t>:after opening it, select python3 and you're </a:t>
            </a:r>
            <a:r>
              <a:rPr kumimoji="0" lang="en-US" altLang="en-US" sz="1400" b="0" i="0" u="none" strike="noStrike" cap="none" normalizeH="0" baseline="0" dirty="0" err="1">
                <a:ln>
                  <a:noFill/>
                </a:ln>
                <a:solidFill>
                  <a:schemeClr val="tx1"/>
                </a:solidFill>
                <a:effectLst/>
                <a:latin typeface="+mj-lt"/>
              </a:rPr>
              <a:t>jupyter</a:t>
            </a:r>
            <a:r>
              <a:rPr kumimoji="0" lang="en-US" altLang="en-US" sz="1400" b="0" i="0" u="none" strike="noStrike" cap="none" normalizeH="0" baseline="0" dirty="0">
                <a:ln>
                  <a:noFill/>
                </a:ln>
                <a:solidFill>
                  <a:schemeClr val="tx1"/>
                </a:solidFill>
                <a:effectLst/>
                <a:latin typeface="+mj-lt"/>
              </a:rPr>
              <a:t> notebook is ready to write a code</a:t>
            </a:r>
            <a:endParaRPr kumimoji="0" lang="en-US" altLang="en-US" sz="1400" i="0" u="none" strike="noStrike" cap="none" normalizeH="0" baseline="0" dirty="0">
              <a:ln>
                <a:noFill/>
              </a:ln>
              <a:solidFill>
                <a:schemeClr val="tx1"/>
              </a:solidFill>
              <a:effectLst/>
              <a:latin typeface="+mj-lt"/>
            </a:endParaRPr>
          </a:p>
        </p:txBody>
      </p:sp>
      <p:pic>
        <p:nvPicPr>
          <p:cNvPr id="3" name="Picture 2">
            <a:extLst>
              <a:ext uri="{FF2B5EF4-FFF2-40B4-BE49-F238E27FC236}">
                <a16:creationId xmlns:a16="http://schemas.microsoft.com/office/drawing/2014/main" id="{0A3687A0-A2FA-DE08-F907-BA953B78F067}"/>
              </a:ext>
            </a:extLst>
          </p:cNvPr>
          <p:cNvPicPr>
            <a:picLocks noChangeAspect="1"/>
          </p:cNvPicPr>
          <p:nvPr/>
        </p:nvPicPr>
        <p:blipFill>
          <a:blip r:embed="rId3"/>
          <a:stretch>
            <a:fillRect/>
          </a:stretch>
        </p:blipFill>
        <p:spPr>
          <a:xfrm>
            <a:off x="1092820" y="1938593"/>
            <a:ext cx="5603033" cy="2224529"/>
          </a:xfrm>
          <a:prstGeom prst="rect">
            <a:avLst/>
          </a:prstGeom>
        </p:spPr>
      </p:pic>
    </p:spTree>
    <p:extLst>
      <p:ext uri="{BB962C8B-B14F-4D97-AF65-F5344CB8AC3E}">
        <p14:creationId xmlns:p14="http://schemas.microsoft.com/office/powerpoint/2010/main" val="60609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92"/>
                                        </p:tgtEl>
                                        <p:attrNameLst>
                                          <p:attrName>style.visibility</p:attrName>
                                        </p:attrNameLst>
                                      </p:cBhvr>
                                      <p:to>
                                        <p:strVal val="visible"/>
                                      </p:to>
                                    </p:set>
                                    <p:animEffect transition="in" filter="fade">
                                      <p:cBhvr>
                                        <p:cTn id="7" dur="1000"/>
                                        <p:tgtEl>
                                          <p:spTgt spid="1692"/>
                                        </p:tgtEl>
                                      </p:cBhvr>
                                    </p:animEffect>
                                    <p:anim calcmode="lin" valueType="num">
                                      <p:cBhvr>
                                        <p:cTn id="8" dur="1000" fill="hold"/>
                                        <p:tgtEl>
                                          <p:spTgt spid="1692"/>
                                        </p:tgtEl>
                                        <p:attrNameLst>
                                          <p:attrName>ppt_x</p:attrName>
                                        </p:attrNameLst>
                                      </p:cBhvr>
                                      <p:tavLst>
                                        <p:tav tm="0">
                                          <p:val>
                                            <p:strVal val="#ppt_x"/>
                                          </p:val>
                                        </p:tav>
                                        <p:tav tm="100000">
                                          <p:val>
                                            <p:strVal val="#ppt_x"/>
                                          </p:val>
                                        </p:tav>
                                      </p:tavLst>
                                    </p:anim>
                                    <p:anim calcmode="lin" valueType="num">
                                      <p:cBhvr>
                                        <p:cTn id="9" dur="1000" fill="hold"/>
                                        <p:tgtEl>
                                          <p:spTgt spid="169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2" grpId="0"/>
    </p:bldLst>
  </p:timing>
</p:sld>
</file>

<file path=ppt/theme/theme1.xml><?xml version="1.0" encoding="utf-8"?>
<a:theme xmlns:a="http://schemas.openxmlformats.org/drawingml/2006/main" name="Software Engineering Business Plan by Slidesgo">
  <a:themeElements>
    <a:clrScheme name="Simple Light">
      <a:dk1>
        <a:srgbClr val="191919"/>
      </a:dk1>
      <a:lt1>
        <a:srgbClr val="F3F3F3"/>
      </a:lt1>
      <a:dk2>
        <a:srgbClr val="45818E"/>
      </a:dk2>
      <a:lt2>
        <a:srgbClr val="2AAFEB"/>
      </a:lt2>
      <a:accent1>
        <a:srgbClr val="7FD6C3"/>
      </a:accent1>
      <a:accent2>
        <a:srgbClr val="D9D9D9"/>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1501</TotalTime>
  <Words>3234</Words>
  <Application>Microsoft Office PowerPoint</Application>
  <PresentationFormat>On-screen Show (16:9)</PresentationFormat>
  <Paragraphs>478</Paragraphs>
  <Slides>45</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Sora</vt:lpstr>
      <vt:lpstr>Nunito Light</vt:lpstr>
      <vt:lpstr>Arial</vt:lpstr>
      <vt:lpstr>Open Sans</vt:lpstr>
      <vt:lpstr>Software Engineering Business Plan by Slidesgo</vt:lpstr>
      <vt:lpstr>Basics of Python &amp; Introduction to Artificial Intelligence</vt:lpstr>
      <vt:lpstr>Outline</vt:lpstr>
      <vt:lpstr>Installing Anaconda</vt:lpstr>
      <vt:lpstr>Installing Anaconda</vt:lpstr>
      <vt:lpstr>Installing Anaconda</vt:lpstr>
      <vt:lpstr>Installing Anaconda</vt:lpstr>
      <vt:lpstr>Installing Anaconda</vt:lpstr>
      <vt:lpstr>Installing Anaconda</vt:lpstr>
      <vt:lpstr>Installing Anaconda</vt:lpstr>
      <vt:lpstr>Introducing Jupyter Notebook </vt:lpstr>
      <vt:lpstr>Basic python libraries with brief explanation</vt:lpstr>
      <vt:lpstr>Basic python libraries with brief explanation</vt:lpstr>
      <vt:lpstr>Basic python libraries with brief explanation</vt:lpstr>
      <vt:lpstr>Basic Python Programs</vt:lpstr>
      <vt:lpstr>Example 5</vt:lpstr>
      <vt:lpstr>Ai Terminologies </vt:lpstr>
      <vt:lpstr>Brief History of AI</vt:lpstr>
      <vt:lpstr>Brief explanation on Centaur Chess</vt:lpstr>
      <vt:lpstr>Brief explanation on Centaur Chess</vt:lpstr>
      <vt:lpstr>Machine learning </vt:lpstr>
      <vt:lpstr>Types of Machine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of Python &amp; Introduction to Artificial Intelligence</dc:title>
  <dc:creator>Maryum Munir</dc:creator>
  <cp:lastModifiedBy>HP</cp:lastModifiedBy>
  <cp:revision>5</cp:revision>
  <dcterms:modified xsi:type="dcterms:W3CDTF">2024-07-08T11:49:48Z</dcterms:modified>
</cp:coreProperties>
</file>